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8" r:id="rId6"/>
    <p:sldId id="269" r:id="rId7"/>
    <p:sldId id="266" r:id="rId8"/>
    <p:sldId id="265" r:id="rId9"/>
    <p:sldId id="270" r:id="rId10"/>
    <p:sldId id="272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329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E63A2-AD86-44CE-A5E1-80286F4E0A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E0288A-39D4-4AB9-A262-9F0FDE00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224D7-095E-4768-B19F-9520B9FFD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C766C9-4FF1-4E7F-90CE-56B89CD1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6FCEB-9520-4C4A-8764-3A797491B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4231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A1396-0EE6-4E6E-ADD5-12EC9154F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C001C9-B480-4265-89B4-CE322CD9A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AD041-6709-4DB2-BA02-B04D5E0BE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03F87-25A2-4A3E-BD82-EE3E8CB68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3943A-EFB4-42D7-ABB6-35FAD6CF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2425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59AF6-5811-44BF-BAE4-3D1CBD27B6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FCCB49-C69D-4C80-94A9-59C3C9575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0C4AE-13D5-4FE4-99CA-5AC967EDD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C8556-BA4F-4987-9AA6-A43DAD092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9C401-2E89-4A59-A4F2-C4AFBCBBF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159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2EAA3-C67D-4B0E-BC9B-F9A92F9DB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AC15D-7C69-4397-BE62-FEC7684AC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7D4B5-F82C-45DF-BD9E-FFFD95C3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14326-FF32-4879-A2FF-61D972C6F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51E97-5EE0-4861-BD59-3A1DD6B7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839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F8910-E0D5-4067-BF7E-672055A37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9579A-8034-4D18-BC3E-53FC51DF8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B73E5-CCA5-4A1D-8E15-4DA21343E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2C1BB-B459-4C1E-92FE-9A346422F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4EB32-A486-4D3A-98CF-6C213D4D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5526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7E76-1BD3-4DED-B739-445674DC6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2C374-7C7B-4E30-8C5B-A380BC43F3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7CEB2F-A602-4817-9D2F-251CB75AA8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D9ADE-C0AE-4A04-BCC8-6E54C1BAA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5918F-4F9E-4CCC-8DF2-4351866A5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E2FEB3-726A-4370-B099-D914F13E0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757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0E03B-70AE-409E-B286-2CCB0C42F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CB4AD-BAA7-4427-A9BA-A1AD4BC44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7F4F28-BD9C-44FA-A83B-6DCA6667F1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CB86A4-9892-4B51-A826-CD699F0AE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EBC7E-40F8-4987-9115-7A871DEFA5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C9EEDE-E64A-4FC4-82CB-1DD2632F0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751B78-E414-4D14-AAAA-19FF32136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7EE29-8E10-4F41-84AC-E6069BC66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2426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5614B-3200-4B9F-BC45-E161845FC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D2D356-5E61-4B33-A55E-FC82427C3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02EC42-8F70-408D-8EF4-AB7F5404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EA8B-93DE-4575-8749-1EE65BB8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54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F0EFF0-CE53-4BC0-80EA-91825FB74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76FCA-4133-4B7F-AA2C-0AA4D084E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DF3241-1B4F-455D-BE17-DDF76C5B8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762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2FCDE-D668-4422-B407-35A6E282A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130A3-4884-4DF3-8360-4ACAFCD25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E01120-ACA7-49F8-BB6B-2F1BD762E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7DEC6D-7FEE-4680-9CCD-C3BD36ADD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A19EE-3343-4977-9617-54E5ABAD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3F3A1-1F55-4C9C-916C-1E9C6B71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1569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F572D-8F8E-4D2E-87BA-711AA1275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714292-7AD2-4E55-8D65-9420059844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7E0D8-9425-4226-ACDB-5D645CC1F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D689CD-54AA-45DA-881E-CB9547133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67DA06-A52A-44FA-9D18-7E12C7D05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18B37E-8107-4EDA-9132-03BE033D6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7830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69C002-74F4-49B8-A65A-64648D5A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A672B-3263-4A97-8B82-F80778785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7372F-793B-4D5E-A318-A2D68FA44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EA336-FF35-4BF1-8519-90B6E144711C}" type="datetimeFigureOut">
              <a:rPr lang="en-IN" smtClean="0"/>
              <a:t>23-07-2022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F92A7-ED6B-4871-AA0E-BDDDAC228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660C9-812E-4CD1-8181-1DEB5F1A1D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B81F7-CDBD-4CC0-9D04-550B67CE55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45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0D2476-843A-414F-A43B-F9B9FF47C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5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ack">
            <a:hlinkClick r:id="" action="ppaction://media"/>
            <a:extLst>
              <a:ext uri="{FF2B5EF4-FFF2-40B4-BE49-F238E27FC236}">
                <a16:creationId xmlns:a16="http://schemas.microsoft.com/office/drawing/2014/main" id="{AE8E8F56-88E7-402B-8C44-43E9C8C6E3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805" y="-45512"/>
            <a:ext cx="13650392" cy="76789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F3F7DF-E95E-4F99-A333-AAF6AB648E98}"/>
              </a:ext>
            </a:extLst>
          </p:cNvPr>
          <p:cNvSpPr txBox="1"/>
          <p:nvPr/>
        </p:nvSpPr>
        <p:spPr>
          <a:xfrm>
            <a:off x="1251712" y="438912"/>
            <a:ext cx="9599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6000" dirty="0"/>
              <a:t>WRITTEN AND DIRECTED:-</a:t>
            </a:r>
          </a:p>
          <a:p>
            <a:r>
              <a:rPr lang="en-IN" sz="6000" dirty="0" err="1"/>
              <a:t>V.Balasarankan</a:t>
            </a:r>
            <a:endParaRPr lang="en-IN" sz="6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EB38D6-A898-47FD-9DA0-090E9DD918C3}"/>
              </a:ext>
            </a:extLst>
          </p:cNvPr>
          <p:cNvSpPr txBox="1"/>
          <p:nvPr/>
        </p:nvSpPr>
        <p:spPr>
          <a:xfrm>
            <a:off x="1251712" y="3058160"/>
            <a:ext cx="9599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6000" dirty="0"/>
              <a:t>PPT &amp; BGM:-</a:t>
            </a:r>
          </a:p>
          <a:p>
            <a:r>
              <a:rPr lang="en-IN" sz="6000" dirty="0"/>
              <a:t>Niteesh Krishna M</a:t>
            </a:r>
          </a:p>
        </p:txBody>
      </p:sp>
      <p:pic>
        <p:nvPicPr>
          <p:cNvPr id="7" name="Back music">
            <a:hlinkClick r:id="" action="ppaction://media"/>
            <a:extLst>
              <a:ext uri="{FF2B5EF4-FFF2-40B4-BE49-F238E27FC236}">
                <a16:creationId xmlns:a16="http://schemas.microsoft.com/office/drawing/2014/main" id="{AE1F2DE0-536F-40EB-B972-FCB2A2DF230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836070" y="35347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0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nding1">
            <a:hlinkClick r:id="" action="ppaction://media"/>
            <a:extLst>
              <a:ext uri="{FF2B5EF4-FFF2-40B4-BE49-F238E27FC236}">
                <a16:creationId xmlns:a16="http://schemas.microsoft.com/office/drawing/2014/main" id="{D56178BF-87CE-441D-AE1A-5E28055751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17"/>
            <a:ext cx="12192000" cy="685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0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9369D1-9CB3-4485-9B71-7316A64CE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41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8D04C4-1238-499C-96B1-70B89DC93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Bahadur Shah Zafar - Wikipedia">
            <a:extLst>
              <a:ext uri="{FF2B5EF4-FFF2-40B4-BE49-F238E27FC236}">
                <a16:creationId xmlns:a16="http://schemas.microsoft.com/office/drawing/2014/main" id="{2C3CEFA9-A750-4790-AE37-A6CDAF50C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0"/>
            <a:ext cx="5573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1DB652-415A-4215-BE6C-E8FAD5B69E51}"/>
              </a:ext>
            </a:extLst>
          </p:cNvPr>
          <p:cNvSpPr/>
          <p:nvPr/>
        </p:nvSpPr>
        <p:spPr>
          <a:xfrm>
            <a:off x="379267" y="277614"/>
            <a:ext cx="1946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King Bahadur Shah</a:t>
            </a:r>
          </a:p>
        </p:txBody>
      </p:sp>
      <p:pic>
        <p:nvPicPr>
          <p:cNvPr id="6" name="BGM">
            <a:hlinkClick r:id="" action="ppaction://media"/>
            <a:extLst>
              <a:ext uri="{FF2B5EF4-FFF2-40B4-BE49-F238E27FC236}">
                <a16:creationId xmlns:a16="http://schemas.microsoft.com/office/drawing/2014/main" id="{302C23A2-4C1C-4C3A-BB28-71C587444D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00614" y="214630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3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9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8D04C4-1238-499C-96B1-70B89DC93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1DB652-415A-4215-BE6C-E8FAD5B69E51}"/>
              </a:ext>
            </a:extLst>
          </p:cNvPr>
          <p:cNvSpPr/>
          <p:nvPr/>
        </p:nvSpPr>
        <p:spPr>
          <a:xfrm>
            <a:off x="379267" y="277614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King </a:t>
            </a:r>
            <a:r>
              <a:rPr lang="en-US" dirty="0" err="1"/>
              <a:t>Jahandar</a:t>
            </a:r>
            <a:r>
              <a:rPr lang="en-US" dirty="0"/>
              <a:t> Shah</a:t>
            </a:r>
            <a:endParaRPr lang="en-IN" dirty="0"/>
          </a:p>
        </p:txBody>
      </p:sp>
      <p:pic>
        <p:nvPicPr>
          <p:cNvPr id="2050" name="Picture 2" descr="Lal Kunwar – Jahandar Shah : Love makes world go round – History and  Chronicles">
            <a:extLst>
              <a:ext uri="{FF2B5EF4-FFF2-40B4-BE49-F238E27FC236}">
                <a16:creationId xmlns:a16="http://schemas.microsoft.com/office/drawing/2014/main" id="{71AD9555-7B32-4499-985B-CE13FA58E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89" y="277614"/>
            <a:ext cx="4294822" cy="631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GM">
            <a:hlinkClick r:id="" action="ppaction://media"/>
            <a:extLst>
              <a:ext uri="{FF2B5EF4-FFF2-40B4-BE49-F238E27FC236}">
                <a16:creationId xmlns:a16="http://schemas.microsoft.com/office/drawing/2014/main" id="{4B4F3F54-5F8D-4CCE-A6E3-F34C341CEC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60395" y="277614"/>
            <a:ext cx="347662" cy="34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93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8D04C4-1238-499C-96B1-70B89DC93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1DB652-415A-4215-BE6C-E8FAD5B69E51}"/>
              </a:ext>
            </a:extLst>
          </p:cNvPr>
          <p:cNvSpPr/>
          <p:nvPr/>
        </p:nvSpPr>
        <p:spPr>
          <a:xfrm>
            <a:off x="379267" y="277614"/>
            <a:ext cx="1862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King </a:t>
            </a:r>
            <a:r>
              <a:rPr lang="en-US" dirty="0"/>
              <a:t>Farrukh </a:t>
            </a:r>
            <a:r>
              <a:rPr lang="en-US" dirty="0" err="1"/>
              <a:t>Siyar</a:t>
            </a:r>
            <a:endParaRPr lang="en-IN" dirty="0"/>
          </a:p>
        </p:txBody>
      </p:sp>
      <p:pic>
        <p:nvPicPr>
          <p:cNvPr id="3074" name="Picture 2" descr="Farrukhsiyar - SikhiWiki, free Sikh encyclopedia.">
            <a:extLst>
              <a:ext uri="{FF2B5EF4-FFF2-40B4-BE49-F238E27FC236}">
                <a16:creationId xmlns:a16="http://schemas.microsoft.com/office/drawing/2014/main" id="{46D9BB5C-2B21-4959-A379-F7136C722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87" y="316397"/>
            <a:ext cx="4729226" cy="622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GM">
            <a:hlinkClick r:id="" action="ppaction://media"/>
            <a:extLst>
              <a:ext uri="{FF2B5EF4-FFF2-40B4-BE49-F238E27FC236}">
                <a16:creationId xmlns:a16="http://schemas.microsoft.com/office/drawing/2014/main" id="{7522A35C-CF19-4C3F-85FB-DD3989D33E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14608" y="142565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6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8D04C4-1238-499C-96B1-70B89DC93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61DB652-415A-4215-BE6C-E8FAD5B69E51}"/>
              </a:ext>
            </a:extLst>
          </p:cNvPr>
          <p:cNvSpPr/>
          <p:nvPr/>
        </p:nvSpPr>
        <p:spPr>
          <a:xfrm>
            <a:off x="379267" y="277614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King </a:t>
            </a:r>
            <a:r>
              <a:rPr lang="en-US" dirty="0"/>
              <a:t>Muhammad Shah</a:t>
            </a:r>
            <a:endParaRPr lang="en-IN" dirty="0"/>
          </a:p>
        </p:txBody>
      </p:sp>
      <p:pic>
        <p:nvPicPr>
          <p:cNvPr id="4098" name="Picture 2" descr="File:Muhammad Shah Holding a Falcon, 1764, Muhammad Rizavi Hindi  (cropped).jpg - Wikimedia Commons">
            <a:extLst>
              <a:ext uri="{FF2B5EF4-FFF2-40B4-BE49-F238E27FC236}">
                <a16:creationId xmlns:a16="http://schemas.microsoft.com/office/drawing/2014/main" id="{8A232782-DD89-4D95-93A7-B7604EB7D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725" y="241110"/>
            <a:ext cx="5205539" cy="654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GM">
            <a:hlinkClick r:id="" action="ppaction://media"/>
            <a:extLst>
              <a:ext uri="{FF2B5EF4-FFF2-40B4-BE49-F238E27FC236}">
                <a16:creationId xmlns:a16="http://schemas.microsoft.com/office/drawing/2014/main" id="{41FB8A94-A03C-45D5-9FF1-55822AC1EE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18573" y="241110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1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AB49EC-76EE-4621-B1C8-8466BC70D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85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CE249A27-B26F-45CA-A904-242BF4165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D7899D-C78A-42C7-920D-08FC568A2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52" y="3106292"/>
            <a:ext cx="6480048" cy="36450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F75B1E3-4F97-4DC1-9AAC-6CF54AE4F2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530"/>
            <a:ext cx="4848593" cy="426676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47848D1-6213-412A-8CF8-B45520C5953C}"/>
              </a:ext>
            </a:extLst>
          </p:cNvPr>
          <p:cNvSpPr txBox="1"/>
          <p:nvPr/>
        </p:nvSpPr>
        <p:spPr>
          <a:xfrm>
            <a:off x="211328" y="284480"/>
            <a:ext cx="444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King: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619470-7499-4733-944D-4BDB8AC5BDF4}"/>
              </a:ext>
            </a:extLst>
          </p:cNvPr>
          <p:cNvSpPr txBox="1"/>
          <p:nvPr/>
        </p:nvSpPr>
        <p:spPr>
          <a:xfrm>
            <a:off x="6376416" y="1633728"/>
            <a:ext cx="535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Angel and all other Kings:</a:t>
            </a:r>
          </a:p>
        </p:txBody>
      </p:sp>
    </p:spTree>
    <p:extLst>
      <p:ext uri="{BB962C8B-B14F-4D97-AF65-F5344CB8AC3E}">
        <p14:creationId xmlns:p14="http://schemas.microsoft.com/office/powerpoint/2010/main" val="243622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781493-9D79-485A-B4B4-0E4F54D58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56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34</Words>
  <Application>Microsoft Office PowerPoint</Application>
  <PresentationFormat>Widescreen</PresentationFormat>
  <Paragraphs>10</Paragraphs>
  <Slides>11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Niteesh Krishna M</dc:creator>
  <cp:lastModifiedBy>Niteesh Krishna M</cp:lastModifiedBy>
  <cp:revision>14</cp:revision>
  <dcterms:created xsi:type="dcterms:W3CDTF">2022-07-22T15:16:58Z</dcterms:created>
  <dcterms:modified xsi:type="dcterms:W3CDTF">2022-07-23T12:45:36Z</dcterms:modified>
</cp:coreProperties>
</file>