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61" d="100"/>
          <a:sy n="161" d="100"/>
        </p:scale>
        <p:origin x="308" y="1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0C4F9-5EE7-47B7-B965-368EB53A4352}"/>
              </a:ext>
            </a:extLst>
          </p:cNvPr>
          <p:cNvSpPr>
            <a:spLocks noGrp="1"/>
          </p:cNvSpPr>
          <p:nvPr>
            <p:ph type="ctrTitle"/>
          </p:nvPr>
        </p:nvSpPr>
        <p:spPr>
          <a:xfrm>
            <a:off x="647700" y="1181099"/>
            <a:ext cx="6864724" cy="3581399"/>
          </a:xfrm>
        </p:spPr>
        <p:txBody>
          <a:bodyPr anchor="b">
            <a:normAutofit/>
          </a:bodyPr>
          <a:lstStyle>
            <a:lvl1pPr algn="l">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7A4A1F1-374F-4FC8-89F7-83065EA4F5DD}"/>
              </a:ext>
            </a:extLst>
          </p:cNvPr>
          <p:cNvSpPr>
            <a:spLocks noGrp="1"/>
          </p:cNvSpPr>
          <p:nvPr>
            <p:ph type="subTitle" idx="1"/>
          </p:nvPr>
        </p:nvSpPr>
        <p:spPr>
          <a:xfrm>
            <a:off x="647700" y="5075227"/>
            <a:ext cx="6864724" cy="868374"/>
          </a:xfrm>
        </p:spPr>
        <p:txBody>
          <a:bodyPr>
            <a:normAutofit/>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FB5CB5F-AE9B-4C02-B16F-C462CAFC1963}"/>
              </a:ext>
            </a:extLst>
          </p:cNvPr>
          <p:cNvSpPr>
            <a:spLocks noGrp="1"/>
          </p:cNvSpPr>
          <p:nvPr>
            <p:ph type="dt" sz="half" idx="10"/>
          </p:nvPr>
        </p:nvSpPr>
        <p:spPr/>
        <p:txBody>
          <a:bodyPr/>
          <a:lstStyle/>
          <a:p>
            <a:fld id="{D341B595-366B-43E2-A22E-EA6A78C03F06}" type="datetimeFigureOut">
              <a:rPr lang="en-US" smtClean="0"/>
              <a:t>11/21/2023</a:t>
            </a:fld>
            <a:endParaRPr lang="en-US"/>
          </a:p>
        </p:txBody>
      </p:sp>
      <p:sp>
        <p:nvSpPr>
          <p:cNvPr id="5" name="Footer Placeholder 4">
            <a:extLst>
              <a:ext uri="{FF2B5EF4-FFF2-40B4-BE49-F238E27FC236}">
                <a16:creationId xmlns:a16="http://schemas.microsoft.com/office/drawing/2014/main" id="{4114B1CC-830B-4695-B174-D9E9100A86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CD43F-E516-4123-A6D8-DB72C3CC50B2}"/>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1740824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FF197-4D72-4945-8068-57D52018E6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81FA8-039D-4BAF-8AAB-7B6616AFEE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27357F-46A1-493A-A5E4-1D7FAE5B9960}"/>
              </a:ext>
            </a:extLst>
          </p:cNvPr>
          <p:cNvSpPr>
            <a:spLocks noGrp="1"/>
          </p:cNvSpPr>
          <p:nvPr>
            <p:ph type="dt" sz="half" idx="10"/>
          </p:nvPr>
        </p:nvSpPr>
        <p:spPr/>
        <p:txBody>
          <a:bodyPr/>
          <a:lstStyle/>
          <a:p>
            <a:fld id="{D341B595-366B-43E2-A22E-EA6A78C03F06}" type="datetimeFigureOut">
              <a:rPr lang="en-US" smtClean="0"/>
              <a:t>11/21/2023</a:t>
            </a:fld>
            <a:endParaRPr lang="en-US"/>
          </a:p>
        </p:txBody>
      </p:sp>
      <p:sp>
        <p:nvSpPr>
          <p:cNvPr id="5" name="Footer Placeholder 4">
            <a:extLst>
              <a:ext uri="{FF2B5EF4-FFF2-40B4-BE49-F238E27FC236}">
                <a16:creationId xmlns:a16="http://schemas.microsoft.com/office/drawing/2014/main" id="{C57277BC-26F9-4B14-A2DC-C7575C5A63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7BC3FF-EE25-45FB-A7A8-AAA522F70748}"/>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3249261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596BE-9AF9-4E97-9204-5B672D797384}"/>
              </a:ext>
            </a:extLst>
          </p:cNvPr>
          <p:cNvSpPr>
            <a:spLocks noGrp="1"/>
          </p:cNvSpPr>
          <p:nvPr>
            <p:ph type="title"/>
          </p:nvPr>
        </p:nvSpPr>
        <p:spPr>
          <a:xfrm>
            <a:off x="1981200" y="2362200"/>
            <a:ext cx="7696200" cy="24003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5EDF98A-E8AE-4443-9A8C-CB35DEB2CE60}"/>
              </a:ext>
            </a:extLst>
          </p:cNvPr>
          <p:cNvSpPr>
            <a:spLocks noGrp="1"/>
          </p:cNvSpPr>
          <p:nvPr>
            <p:ph type="body" idx="1"/>
          </p:nvPr>
        </p:nvSpPr>
        <p:spPr>
          <a:xfrm>
            <a:off x="1981200" y="5067300"/>
            <a:ext cx="7696200" cy="876300"/>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B7114B-35CB-40C5-BCC8-C5039524FFC1}"/>
              </a:ext>
            </a:extLst>
          </p:cNvPr>
          <p:cNvSpPr>
            <a:spLocks noGrp="1"/>
          </p:cNvSpPr>
          <p:nvPr>
            <p:ph type="dt" sz="half" idx="10"/>
          </p:nvPr>
        </p:nvSpPr>
        <p:spPr/>
        <p:txBody>
          <a:bodyPr/>
          <a:lstStyle/>
          <a:p>
            <a:fld id="{D341B595-366B-43E2-A22E-EA6A78C03F06}" type="datetimeFigureOut">
              <a:rPr lang="en-US" smtClean="0"/>
              <a:t>11/21/2023</a:t>
            </a:fld>
            <a:endParaRPr lang="en-US"/>
          </a:p>
        </p:txBody>
      </p:sp>
      <p:sp>
        <p:nvSpPr>
          <p:cNvPr id="5" name="Footer Placeholder 4">
            <a:extLst>
              <a:ext uri="{FF2B5EF4-FFF2-40B4-BE49-F238E27FC236}">
                <a16:creationId xmlns:a16="http://schemas.microsoft.com/office/drawing/2014/main" id="{7A1AA324-982E-42C4-8002-5F236877CF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401596-9353-4C1A-972E-6522F2B42049}"/>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486599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F0BC9-7469-437A-B92B-0A2627E4B9B4}"/>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B7D887-595C-4649-AF8E-E78307000D4A}"/>
              </a:ext>
            </a:extLst>
          </p:cNvPr>
          <p:cNvSpPr>
            <a:spLocks noGrp="1"/>
          </p:cNvSpPr>
          <p:nvPr>
            <p:ph sz="half" idx="1"/>
          </p:nvPr>
        </p:nvSpPr>
        <p:spPr>
          <a:xfrm>
            <a:off x="914400" y="1825625"/>
            <a:ext cx="49911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39FE29C-ED37-4DD9-949F-0024342619E1}"/>
              </a:ext>
            </a:extLst>
          </p:cNvPr>
          <p:cNvSpPr>
            <a:spLocks noGrp="1"/>
          </p:cNvSpPr>
          <p:nvPr>
            <p:ph sz="half" idx="2"/>
          </p:nvPr>
        </p:nvSpPr>
        <p:spPr>
          <a:xfrm>
            <a:off x="6248400" y="1825625"/>
            <a:ext cx="5029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6F6AA34-8CC0-4E5B-8396-0AC75633142B}"/>
              </a:ext>
            </a:extLst>
          </p:cNvPr>
          <p:cNvSpPr>
            <a:spLocks noGrp="1"/>
          </p:cNvSpPr>
          <p:nvPr>
            <p:ph type="dt" sz="half" idx="10"/>
          </p:nvPr>
        </p:nvSpPr>
        <p:spPr/>
        <p:txBody>
          <a:bodyPr/>
          <a:lstStyle/>
          <a:p>
            <a:fld id="{D341B595-366B-43E2-A22E-EA6A78C03F06}" type="datetimeFigureOut">
              <a:rPr lang="en-US" smtClean="0"/>
              <a:t>11/21/2023</a:t>
            </a:fld>
            <a:endParaRPr lang="en-US"/>
          </a:p>
        </p:txBody>
      </p:sp>
      <p:sp>
        <p:nvSpPr>
          <p:cNvPr id="6" name="Footer Placeholder 5">
            <a:extLst>
              <a:ext uri="{FF2B5EF4-FFF2-40B4-BE49-F238E27FC236}">
                <a16:creationId xmlns:a16="http://schemas.microsoft.com/office/drawing/2014/main" id="{28DF7398-73FE-4D27-AFF9-91BEBFED32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700880-10EE-4115-8BBB-13DDF270DBD1}"/>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339299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F3C9B-D20D-43FA-BA18-D50F86A9127E}"/>
              </a:ext>
            </a:extLst>
          </p:cNvPr>
          <p:cNvSpPr>
            <a:spLocks noGrp="1"/>
          </p:cNvSpPr>
          <p:nvPr>
            <p:ph type="title"/>
          </p:nvPr>
        </p:nvSpPr>
        <p:spPr>
          <a:xfrm>
            <a:off x="652371" y="647699"/>
            <a:ext cx="10625229" cy="115062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D52F00A-F4EE-40FC-9325-373840422D52}"/>
              </a:ext>
            </a:extLst>
          </p:cNvPr>
          <p:cNvSpPr>
            <a:spLocks noGrp="1"/>
          </p:cNvSpPr>
          <p:nvPr>
            <p:ph type="body" idx="1"/>
          </p:nvPr>
        </p:nvSpPr>
        <p:spPr>
          <a:xfrm>
            <a:off x="655863" y="1879599"/>
            <a:ext cx="5157787" cy="675641"/>
          </a:xfrm>
        </p:spPr>
        <p:txBody>
          <a:bodyPr anchor="b">
            <a:no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75DD90-A306-4A8B-A54C-8033B7F7F0E9}"/>
              </a:ext>
            </a:extLst>
          </p:cNvPr>
          <p:cNvSpPr>
            <a:spLocks noGrp="1"/>
          </p:cNvSpPr>
          <p:nvPr>
            <p:ph sz="half" idx="2"/>
          </p:nvPr>
        </p:nvSpPr>
        <p:spPr>
          <a:xfrm>
            <a:off x="655863" y="2560955"/>
            <a:ext cx="5157787" cy="3649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040E0AA-F8F8-4862-B27B-50FAF2F34DE0}"/>
              </a:ext>
            </a:extLst>
          </p:cNvPr>
          <p:cNvSpPr>
            <a:spLocks noGrp="1"/>
          </p:cNvSpPr>
          <p:nvPr>
            <p:ph type="body" sz="quarter" idx="3"/>
          </p:nvPr>
        </p:nvSpPr>
        <p:spPr>
          <a:xfrm>
            <a:off x="6094412" y="1879599"/>
            <a:ext cx="5183188" cy="675641"/>
          </a:xfrm>
        </p:spPr>
        <p:txBody>
          <a:bodyPr anchor="b">
            <a:no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FEBDD6-EDA1-4CE7-9DDC-9D977E12DDAB}"/>
              </a:ext>
            </a:extLst>
          </p:cNvPr>
          <p:cNvSpPr>
            <a:spLocks noGrp="1"/>
          </p:cNvSpPr>
          <p:nvPr>
            <p:ph sz="quarter" idx="4"/>
          </p:nvPr>
        </p:nvSpPr>
        <p:spPr>
          <a:xfrm>
            <a:off x="6094412" y="2560955"/>
            <a:ext cx="5183188" cy="3649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E0044487-D350-4434-A5C7-A96942FFC95E}"/>
              </a:ext>
            </a:extLst>
          </p:cNvPr>
          <p:cNvSpPr>
            <a:spLocks noGrp="1"/>
          </p:cNvSpPr>
          <p:nvPr>
            <p:ph type="dt" sz="half" idx="10"/>
          </p:nvPr>
        </p:nvSpPr>
        <p:spPr/>
        <p:txBody>
          <a:bodyPr/>
          <a:lstStyle/>
          <a:p>
            <a:fld id="{D341B595-366B-43E2-A22E-EA6A78C03F06}" type="datetimeFigureOut">
              <a:rPr lang="en-US" smtClean="0"/>
              <a:t>11/21/2023</a:t>
            </a:fld>
            <a:endParaRPr lang="en-US"/>
          </a:p>
        </p:txBody>
      </p:sp>
      <p:sp>
        <p:nvSpPr>
          <p:cNvPr id="8" name="Footer Placeholder 7">
            <a:extLst>
              <a:ext uri="{FF2B5EF4-FFF2-40B4-BE49-F238E27FC236}">
                <a16:creationId xmlns:a16="http://schemas.microsoft.com/office/drawing/2014/main" id="{3389DC43-E591-42BF-82EE-E4887E4BC5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8CD421-2D00-41DD-A393-4739E389D95E}"/>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2487592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39A8B-0FAF-431C-9657-9003FA0373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BBA2A1-331D-40F8-867B-CE15011360A1}"/>
              </a:ext>
            </a:extLst>
          </p:cNvPr>
          <p:cNvSpPr>
            <a:spLocks noGrp="1"/>
          </p:cNvSpPr>
          <p:nvPr>
            <p:ph type="dt" sz="half" idx="10"/>
          </p:nvPr>
        </p:nvSpPr>
        <p:spPr/>
        <p:txBody>
          <a:bodyPr/>
          <a:lstStyle/>
          <a:p>
            <a:fld id="{D341B595-366B-43E2-A22E-EA6A78C03F06}" type="datetimeFigureOut">
              <a:rPr lang="en-US" smtClean="0"/>
              <a:t>11/21/2023</a:t>
            </a:fld>
            <a:endParaRPr lang="en-US"/>
          </a:p>
        </p:txBody>
      </p:sp>
      <p:sp>
        <p:nvSpPr>
          <p:cNvPr id="4" name="Footer Placeholder 3">
            <a:extLst>
              <a:ext uri="{FF2B5EF4-FFF2-40B4-BE49-F238E27FC236}">
                <a16:creationId xmlns:a16="http://schemas.microsoft.com/office/drawing/2014/main" id="{850995C1-5121-47B6-AC6D-F60C0FF663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DBE022-9B54-431C-80D5-5D8F2AFCB920}"/>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2221782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15B6E5-6347-41F6-85FC-3BF3652D1BC3}"/>
              </a:ext>
            </a:extLst>
          </p:cNvPr>
          <p:cNvSpPr>
            <a:spLocks noGrp="1"/>
          </p:cNvSpPr>
          <p:nvPr>
            <p:ph type="dt" sz="half" idx="10"/>
          </p:nvPr>
        </p:nvSpPr>
        <p:spPr/>
        <p:txBody>
          <a:bodyPr/>
          <a:lstStyle/>
          <a:p>
            <a:fld id="{D341B595-366B-43E2-A22E-EA6A78C03F06}" type="datetimeFigureOut">
              <a:rPr lang="en-US" smtClean="0"/>
              <a:t>11/21/2023</a:t>
            </a:fld>
            <a:endParaRPr lang="en-US"/>
          </a:p>
        </p:txBody>
      </p:sp>
      <p:sp>
        <p:nvSpPr>
          <p:cNvPr id="3" name="Footer Placeholder 2">
            <a:extLst>
              <a:ext uri="{FF2B5EF4-FFF2-40B4-BE49-F238E27FC236}">
                <a16:creationId xmlns:a16="http://schemas.microsoft.com/office/drawing/2014/main" id="{1C6A93F6-45F8-4453-B5DC-B2F3D5D0B5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E364E1-213B-4AF0-80D7-8101EFD5E410}"/>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3929312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90B5D-E76D-4797-AD77-15625D675F3A}"/>
              </a:ext>
            </a:extLst>
          </p:cNvPr>
          <p:cNvSpPr>
            <a:spLocks noGrp="1"/>
          </p:cNvSpPr>
          <p:nvPr>
            <p:ph type="title"/>
          </p:nvPr>
        </p:nvSpPr>
        <p:spPr>
          <a:xfrm>
            <a:off x="652372" y="647700"/>
            <a:ext cx="4119654" cy="1714500"/>
          </a:xfrm>
        </p:spPr>
        <p:txBody>
          <a:bodyPr anchor="b">
            <a:noAutofit/>
          </a:bodyPr>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9744D8D-C9CF-43B2-905D-2368B17A539A}"/>
              </a:ext>
            </a:extLst>
          </p:cNvPr>
          <p:cNvSpPr>
            <a:spLocks noGrp="1"/>
          </p:cNvSpPr>
          <p:nvPr>
            <p:ph idx="1"/>
          </p:nvPr>
        </p:nvSpPr>
        <p:spPr>
          <a:xfrm>
            <a:off x="5540188" y="914400"/>
            <a:ext cx="5737412" cy="50291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1B4BF0C-D14C-46D7-ACDD-1885DDD883F1}"/>
              </a:ext>
            </a:extLst>
          </p:cNvPr>
          <p:cNvSpPr>
            <a:spLocks noGrp="1"/>
          </p:cNvSpPr>
          <p:nvPr>
            <p:ph type="body" sz="half" idx="2"/>
          </p:nvPr>
        </p:nvSpPr>
        <p:spPr>
          <a:xfrm>
            <a:off x="652372" y="2697479"/>
            <a:ext cx="4119654" cy="32461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FD7D8D-72E7-4ABD-BB87-80BB49003104}"/>
              </a:ext>
            </a:extLst>
          </p:cNvPr>
          <p:cNvSpPr>
            <a:spLocks noGrp="1"/>
          </p:cNvSpPr>
          <p:nvPr>
            <p:ph type="dt" sz="half" idx="10"/>
          </p:nvPr>
        </p:nvSpPr>
        <p:spPr/>
        <p:txBody>
          <a:bodyPr/>
          <a:lstStyle/>
          <a:p>
            <a:fld id="{D341B595-366B-43E2-A22E-EA6A78C03F06}" type="datetimeFigureOut">
              <a:rPr lang="en-US" smtClean="0"/>
              <a:t>11/21/2023</a:t>
            </a:fld>
            <a:endParaRPr lang="en-US"/>
          </a:p>
        </p:txBody>
      </p:sp>
      <p:sp>
        <p:nvSpPr>
          <p:cNvPr id="6" name="Footer Placeholder 5">
            <a:extLst>
              <a:ext uri="{FF2B5EF4-FFF2-40B4-BE49-F238E27FC236}">
                <a16:creationId xmlns:a16="http://schemas.microsoft.com/office/drawing/2014/main" id="{A9D9C1CE-C8CE-4364-A021-ADC2D64726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E6FA33-09EF-495A-853E-63750CA37AC2}"/>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3240996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023E-952E-40DF-A101-74D22789D534}"/>
              </a:ext>
            </a:extLst>
          </p:cNvPr>
          <p:cNvSpPr>
            <a:spLocks noGrp="1"/>
          </p:cNvSpPr>
          <p:nvPr>
            <p:ph type="title"/>
          </p:nvPr>
        </p:nvSpPr>
        <p:spPr>
          <a:xfrm>
            <a:off x="652372" y="647700"/>
            <a:ext cx="4119654" cy="1714500"/>
          </a:xfrm>
        </p:spPr>
        <p:txBody>
          <a:bodyPr anchor="b">
            <a:noAutofit/>
          </a:bodyPr>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1E98DD-BF5D-4CCA-8C66-F2A6CE11271C}"/>
              </a:ext>
            </a:extLst>
          </p:cNvPr>
          <p:cNvSpPr>
            <a:spLocks noGrp="1"/>
          </p:cNvSpPr>
          <p:nvPr>
            <p:ph type="pic" idx="1"/>
          </p:nvPr>
        </p:nvSpPr>
        <p:spPr>
          <a:xfrm>
            <a:off x="5486400" y="914400"/>
            <a:ext cx="5791200" cy="50291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0EC22A6-F2C2-4A88-BEE5-2D6CEB520EB9}"/>
              </a:ext>
            </a:extLst>
          </p:cNvPr>
          <p:cNvSpPr>
            <a:spLocks noGrp="1"/>
          </p:cNvSpPr>
          <p:nvPr>
            <p:ph type="body" sz="half" idx="2"/>
          </p:nvPr>
        </p:nvSpPr>
        <p:spPr>
          <a:xfrm>
            <a:off x="652372" y="2697480"/>
            <a:ext cx="4119654" cy="317150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A1F755-C7AF-4C50-8CA8-828612A767B0}"/>
              </a:ext>
            </a:extLst>
          </p:cNvPr>
          <p:cNvSpPr>
            <a:spLocks noGrp="1"/>
          </p:cNvSpPr>
          <p:nvPr>
            <p:ph type="dt" sz="half" idx="10"/>
          </p:nvPr>
        </p:nvSpPr>
        <p:spPr/>
        <p:txBody>
          <a:bodyPr/>
          <a:lstStyle/>
          <a:p>
            <a:fld id="{D341B595-366B-43E2-A22E-EA6A78C03F06}" type="datetimeFigureOut">
              <a:rPr lang="en-US" smtClean="0"/>
              <a:t>11/21/2023</a:t>
            </a:fld>
            <a:endParaRPr lang="en-US"/>
          </a:p>
        </p:txBody>
      </p:sp>
      <p:sp>
        <p:nvSpPr>
          <p:cNvPr id="6" name="Footer Placeholder 5">
            <a:extLst>
              <a:ext uri="{FF2B5EF4-FFF2-40B4-BE49-F238E27FC236}">
                <a16:creationId xmlns:a16="http://schemas.microsoft.com/office/drawing/2014/main" id="{C1EDE175-E818-477C-A3F6-7DD65C1268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D0B8E3-DB91-440B-818F-71E4248BB102}"/>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221927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8C0AF-44D0-4830-AF13-49B8522BE6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1B4D8C-6045-47B3-9A0C-F2215A904C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19A9F1-F398-416A-A8C0-0A36D838DD15}"/>
              </a:ext>
            </a:extLst>
          </p:cNvPr>
          <p:cNvSpPr>
            <a:spLocks noGrp="1"/>
          </p:cNvSpPr>
          <p:nvPr>
            <p:ph type="dt" sz="half" idx="10"/>
          </p:nvPr>
        </p:nvSpPr>
        <p:spPr/>
        <p:txBody>
          <a:bodyPr/>
          <a:lstStyle/>
          <a:p>
            <a:fld id="{D341B595-366B-43E2-A22E-EA6A78C03F06}" type="datetimeFigureOut">
              <a:rPr lang="en-US" smtClean="0"/>
              <a:t>11/21/2023</a:t>
            </a:fld>
            <a:endParaRPr lang="en-US"/>
          </a:p>
        </p:txBody>
      </p:sp>
      <p:sp>
        <p:nvSpPr>
          <p:cNvPr id="5" name="Footer Placeholder 4">
            <a:extLst>
              <a:ext uri="{FF2B5EF4-FFF2-40B4-BE49-F238E27FC236}">
                <a16:creationId xmlns:a16="http://schemas.microsoft.com/office/drawing/2014/main" id="{6E37F801-C9FB-4A34-8386-BA9FBACCBC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E05176-F6E9-4997-8355-74F2A4560A65}"/>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2308463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EBC807-13E1-4F3F-83FA-FD9BD24F3B1F}"/>
              </a:ext>
            </a:extLst>
          </p:cNvPr>
          <p:cNvSpPr>
            <a:spLocks noGrp="1"/>
          </p:cNvSpPr>
          <p:nvPr>
            <p:ph type="title" orient="vert"/>
          </p:nvPr>
        </p:nvSpPr>
        <p:spPr>
          <a:xfrm>
            <a:off x="8986520" y="647699"/>
            <a:ext cx="2291080" cy="52959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9B7E2EAA-155E-482E-A2B8-547653B253EE}"/>
              </a:ext>
            </a:extLst>
          </p:cNvPr>
          <p:cNvSpPr>
            <a:spLocks noGrp="1"/>
          </p:cNvSpPr>
          <p:nvPr>
            <p:ph type="body" orient="vert" idx="1"/>
          </p:nvPr>
        </p:nvSpPr>
        <p:spPr>
          <a:xfrm>
            <a:off x="652371" y="647699"/>
            <a:ext cx="8120789" cy="52959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4A4BDC-BDD0-417D-AF7C-516EE556D7E4}"/>
              </a:ext>
            </a:extLst>
          </p:cNvPr>
          <p:cNvSpPr>
            <a:spLocks noGrp="1"/>
          </p:cNvSpPr>
          <p:nvPr>
            <p:ph type="dt" sz="half" idx="10"/>
          </p:nvPr>
        </p:nvSpPr>
        <p:spPr/>
        <p:txBody>
          <a:bodyPr/>
          <a:lstStyle/>
          <a:p>
            <a:fld id="{D341B595-366B-43E2-A22E-EA6A78C03F06}" type="datetimeFigureOut">
              <a:rPr lang="en-US" smtClean="0"/>
              <a:t>11/21/2023</a:t>
            </a:fld>
            <a:endParaRPr lang="en-US"/>
          </a:p>
        </p:txBody>
      </p:sp>
      <p:sp>
        <p:nvSpPr>
          <p:cNvPr id="5" name="Footer Placeholder 4">
            <a:extLst>
              <a:ext uri="{FF2B5EF4-FFF2-40B4-BE49-F238E27FC236}">
                <a16:creationId xmlns:a16="http://schemas.microsoft.com/office/drawing/2014/main" id="{0EF663EC-23F9-4202-80F3-F8E550884F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C8402D-7367-485B-AEA6-5AB2B8209D19}"/>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2331822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5EB7D6-B8CB-49E3-874F-2255BEE82473}"/>
              </a:ext>
            </a:extLst>
          </p:cNvPr>
          <p:cNvSpPr>
            <a:spLocks noGrp="1"/>
          </p:cNvSpPr>
          <p:nvPr>
            <p:ph type="title"/>
          </p:nvPr>
        </p:nvSpPr>
        <p:spPr>
          <a:xfrm>
            <a:off x="652371" y="647700"/>
            <a:ext cx="10625229" cy="114705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CFBEEAC5-A8AB-4FE8-A270-D70F7DED4A50}"/>
              </a:ext>
            </a:extLst>
          </p:cNvPr>
          <p:cNvSpPr>
            <a:spLocks noGrp="1"/>
          </p:cNvSpPr>
          <p:nvPr>
            <p:ph type="body" idx="1"/>
          </p:nvPr>
        </p:nvSpPr>
        <p:spPr>
          <a:xfrm>
            <a:off x="652371" y="2095500"/>
            <a:ext cx="10620855" cy="3848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7B6506C-52BF-4C05-AD31-7C08B80151CB}"/>
              </a:ext>
            </a:extLst>
          </p:cNvPr>
          <p:cNvSpPr>
            <a:spLocks noGrp="1"/>
          </p:cNvSpPr>
          <p:nvPr>
            <p:ph type="dt" sz="half" idx="2"/>
          </p:nvPr>
        </p:nvSpPr>
        <p:spPr>
          <a:xfrm>
            <a:off x="652371" y="6332538"/>
            <a:ext cx="3006492" cy="365125"/>
          </a:xfrm>
          <a:prstGeom prst="rect">
            <a:avLst/>
          </a:prstGeom>
        </p:spPr>
        <p:txBody>
          <a:bodyPr vert="horz" lIns="91440" tIns="45720" rIns="91440" bIns="45720" rtlCol="0" anchor="ctr"/>
          <a:lstStyle>
            <a:lvl1pPr algn="l">
              <a:defRPr sz="900" b="1" spc="100" baseline="0">
                <a:solidFill>
                  <a:schemeClr val="tx1"/>
                </a:solidFill>
              </a:defRPr>
            </a:lvl1pPr>
          </a:lstStyle>
          <a:p>
            <a:fld id="{D341B595-366B-43E2-A22E-EA6A78C03F06}" type="datetimeFigureOut">
              <a:rPr lang="en-US" smtClean="0"/>
              <a:t>11/21/2023</a:t>
            </a:fld>
            <a:endParaRPr lang="en-US"/>
          </a:p>
        </p:txBody>
      </p:sp>
      <p:sp>
        <p:nvSpPr>
          <p:cNvPr id="5" name="Footer Placeholder 4">
            <a:extLst>
              <a:ext uri="{FF2B5EF4-FFF2-40B4-BE49-F238E27FC236}">
                <a16:creationId xmlns:a16="http://schemas.microsoft.com/office/drawing/2014/main" id="{F2534630-6C67-4A40-A499-CB025B2438CE}"/>
              </a:ext>
            </a:extLst>
          </p:cNvPr>
          <p:cNvSpPr>
            <a:spLocks noGrp="1"/>
          </p:cNvSpPr>
          <p:nvPr>
            <p:ph type="ftr" sz="quarter" idx="3"/>
          </p:nvPr>
        </p:nvSpPr>
        <p:spPr>
          <a:xfrm>
            <a:off x="8034169" y="6332538"/>
            <a:ext cx="3505459" cy="365125"/>
          </a:xfrm>
          <a:prstGeom prst="rect">
            <a:avLst/>
          </a:prstGeom>
        </p:spPr>
        <p:txBody>
          <a:bodyPr vert="horz" lIns="91440" tIns="45720" rIns="91440" bIns="45720" rtlCol="0" anchor="ctr"/>
          <a:lstStyle>
            <a:lvl1pPr algn="r">
              <a:defRPr sz="900" b="1" spc="1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E964E14B-0EE8-4015-809C-DD36B5459B82}"/>
              </a:ext>
            </a:extLst>
          </p:cNvPr>
          <p:cNvSpPr>
            <a:spLocks noGrp="1"/>
          </p:cNvSpPr>
          <p:nvPr>
            <p:ph type="sldNum" sz="quarter" idx="4"/>
          </p:nvPr>
        </p:nvSpPr>
        <p:spPr>
          <a:xfrm>
            <a:off x="11444747" y="6332538"/>
            <a:ext cx="539808" cy="365125"/>
          </a:xfrm>
          <a:prstGeom prst="rect">
            <a:avLst/>
          </a:prstGeom>
        </p:spPr>
        <p:txBody>
          <a:bodyPr vert="horz" lIns="91440" tIns="45720" rIns="91440" bIns="45720" rtlCol="0" anchor="ctr"/>
          <a:lstStyle>
            <a:lvl1pPr algn="r">
              <a:defRPr sz="900" b="1" spc="100" baseline="0">
                <a:solidFill>
                  <a:schemeClr val="tx1"/>
                </a:solidFill>
              </a:defRPr>
            </a:lvl1pPr>
          </a:lstStyle>
          <a:p>
            <a:fld id="{4BA915EE-10CB-4CF1-8569-6154455DA573}" type="slidenum">
              <a:rPr lang="en-US" smtClean="0"/>
              <a:t>‹#›</a:t>
            </a:fld>
            <a:endParaRPr lang="en-US"/>
          </a:p>
        </p:txBody>
      </p:sp>
    </p:spTree>
    <p:extLst>
      <p:ext uri="{BB962C8B-B14F-4D97-AF65-F5344CB8AC3E}">
        <p14:creationId xmlns:p14="http://schemas.microsoft.com/office/powerpoint/2010/main" val="511965646"/>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20000"/>
        </a:lnSpc>
        <a:spcBef>
          <a:spcPct val="0"/>
        </a:spcBef>
        <a:buNone/>
        <a:defRPr sz="3600" kern="1200" cap="all" spc="300" baseline="0">
          <a:solidFill>
            <a:srgbClr val="FFFFFF"/>
          </a:solidFill>
          <a:highlight>
            <a:srgbClr val="000000"/>
          </a:highligh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78C5A24-0D67-4D91-A8AB-79267D9CC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Maths And Science Formulae">
            <a:extLst>
              <a:ext uri="{FF2B5EF4-FFF2-40B4-BE49-F238E27FC236}">
                <a16:creationId xmlns:a16="http://schemas.microsoft.com/office/drawing/2014/main" id="{79EAEE06-6960-4B8E-15A2-2A411545AFD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1" y="10"/>
            <a:ext cx="12192000" cy="6857990"/>
          </a:xfrm>
          <a:prstGeom prst="rect">
            <a:avLst/>
          </a:prstGeom>
        </p:spPr>
      </p:pic>
      <p:sp>
        <p:nvSpPr>
          <p:cNvPr id="11" name="Rectangle 10">
            <a:extLst>
              <a:ext uri="{FF2B5EF4-FFF2-40B4-BE49-F238E27FC236}">
                <a16:creationId xmlns:a16="http://schemas.microsoft.com/office/drawing/2014/main" id="{67F1335F-97CE-4842-9A57-2B6A3F459D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362451"/>
            <a:ext cx="12191999" cy="2495550"/>
          </a:xfrm>
          <a:prstGeom prst="rect">
            <a:avLst/>
          </a:prstGeom>
          <a:gradFill>
            <a:gsLst>
              <a:gs pos="0">
                <a:srgbClr val="000000">
                  <a:alpha val="0"/>
                </a:srgbClr>
              </a:gs>
              <a:gs pos="95000">
                <a:srgbClr val="000000">
                  <a:alpha val="61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081EE0-3936-3A44-A6DF-A1F1B7ABFEBE}"/>
              </a:ext>
            </a:extLst>
          </p:cNvPr>
          <p:cNvSpPr>
            <a:spLocks noGrp="1"/>
          </p:cNvSpPr>
          <p:nvPr>
            <p:ph type="ctrTitle"/>
          </p:nvPr>
        </p:nvSpPr>
        <p:spPr>
          <a:xfrm>
            <a:off x="647700" y="1327354"/>
            <a:ext cx="3924300" cy="3435145"/>
          </a:xfrm>
        </p:spPr>
        <p:txBody>
          <a:bodyPr>
            <a:normAutofit/>
          </a:bodyPr>
          <a:lstStyle/>
          <a:p>
            <a:pPr>
              <a:lnSpc>
                <a:spcPct val="110000"/>
              </a:lnSpc>
            </a:pPr>
            <a:r>
              <a:rPr lang="en-US" sz="3300" dirty="0"/>
              <a:t>Chemistry seminar</a:t>
            </a:r>
            <a:br>
              <a:rPr lang="en-US" sz="3300" dirty="0"/>
            </a:br>
            <a:r>
              <a:rPr lang="en-US" sz="3300" dirty="0"/>
              <a:t>class-9 </a:t>
            </a:r>
            <a:br>
              <a:rPr lang="en-US" sz="3300" dirty="0"/>
            </a:br>
            <a:r>
              <a:rPr lang="en-US" sz="3300" dirty="0"/>
              <a:t>chapter-8 Atmospheric pollution </a:t>
            </a:r>
            <a:endParaRPr lang="en-IN" sz="3300" dirty="0"/>
          </a:p>
        </p:txBody>
      </p:sp>
      <p:sp>
        <p:nvSpPr>
          <p:cNvPr id="3" name="Subtitle 2">
            <a:extLst>
              <a:ext uri="{FF2B5EF4-FFF2-40B4-BE49-F238E27FC236}">
                <a16:creationId xmlns:a16="http://schemas.microsoft.com/office/drawing/2014/main" id="{980A42C0-995C-0892-3253-B0D8507B0280}"/>
              </a:ext>
            </a:extLst>
          </p:cNvPr>
          <p:cNvSpPr>
            <a:spLocks noGrp="1"/>
          </p:cNvSpPr>
          <p:nvPr>
            <p:ph type="subTitle" idx="1"/>
          </p:nvPr>
        </p:nvSpPr>
        <p:spPr>
          <a:xfrm>
            <a:off x="647701" y="5075227"/>
            <a:ext cx="3428999" cy="906473"/>
          </a:xfrm>
        </p:spPr>
        <p:txBody>
          <a:bodyPr>
            <a:normAutofit/>
          </a:bodyPr>
          <a:lstStyle/>
          <a:p>
            <a:r>
              <a:rPr lang="en-US" dirty="0">
                <a:solidFill>
                  <a:srgbClr val="FFFFFF"/>
                </a:solidFill>
              </a:rPr>
              <a:t>By: NK,Syed,Aravind,Suki,Yousif and Aadhavan.</a:t>
            </a:r>
            <a:endParaRPr lang="en-IN" dirty="0">
              <a:solidFill>
                <a:srgbClr val="FFFFFF"/>
              </a:solidFill>
            </a:endParaRPr>
          </a:p>
        </p:txBody>
      </p:sp>
    </p:spTree>
    <p:extLst>
      <p:ext uri="{BB962C8B-B14F-4D97-AF65-F5344CB8AC3E}">
        <p14:creationId xmlns:p14="http://schemas.microsoft.com/office/powerpoint/2010/main" val="178112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BCFE-A946-8DF6-5EE6-4EC71ED60E17}"/>
              </a:ext>
            </a:extLst>
          </p:cNvPr>
          <p:cNvSpPr>
            <a:spLocks noGrp="1"/>
          </p:cNvSpPr>
          <p:nvPr>
            <p:ph type="title"/>
          </p:nvPr>
        </p:nvSpPr>
        <p:spPr/>
        <p:txBody>
          <a:bodyPr/>
          <a:lstStyle/>
          <a:p>
            <a:r>
              <a:rPr lang="en-US" dirty="0"/>
              <a:t>Global warming</a:t>
            </a:r>
            <a:endParaRPr lang="en-IN" dirty="0"/>
          </a:p>
        </p:txBody>
      </p:sp>
      <p:sp>
        <p:nvSpPr>
          <p:cNvPr id="3" name="Content Placeholder 2">
            <a:extLst>
              <a:ext uri="{FF2B5EF4-FFF2-40B4-BE49-F238E27FC236}">
                <a16:creationId xmlns:a16="http://schemas.microsoft.com/office/drawing/2014/main" id="{7070D105-4709-27AF-C1FA-609CF05C9567}"/>
              </a:ext>
            </a:extLst>
          </p:cNvPr>
          <p:cNvSpPr>
            <a:spLocks noGrp="1"/>
          </p:cNvSpPr>
          <p:nvPr>
            <p:ph idx="1"/>
          </p:nvPr>
        </p:nvSpPr>
        <p:spPr>
          <a:xfrm>
            <a:off x="-160808" y="2231599"/>
            <a:ext cx="13069552" cy="5216951"/>
          </a:xfrm>
        </p:spPr>
        <p:txBody>
          <a:bodyPr/>
          <a:lstStyle/>
          <a:p>
            <a:r>
              <a:rPr lang="en-US" dirty="0"/>
              <a:t>About three-fourth of the sun’s energy reaching earth’s surface, which causes increase in the temperature.</a:t>
            </a:r>
          </a:p>
          <a:p>
            <a:r>
              <a:rPr lang="en-US" dirty="0"/>
              <a:t>Some heat is trapped by green house gases like cfc[chloro-</a:t>
            </a:r>
            <a:r>
              <a:rPr lang="en-US" dirty="0" err="1"/>
              <a:t>fluoro</a:t>
            </a:r>
            <a:r>
              <a:rPr lang="en-US" dirty="0"/>
              <a:t>-carbon].</a:t>
            </a:r>
          </a:p>
          <a:p>
            <a:endParaRPr lang="en-IN" dirty="0"/>
          </a:p>
        </p:txBody>
      </p:sp>
      <p:pic>
        <p:nvPicPr>
          <p:cNvPr id="2050" name="Picture 2" descr="Global Warming GIF - Global Warming - Discover &amp; Share GIFs">
            <a:extLst>
              <a:ext uri="{FF2B5EF4-FFF2-40B4-BE49-F238E27FC236}">
                <a16:creationId xmlns:a16="http://schemas.microsoft.com/office/drawing/2014/main" id="{4FA8D63A-698A-F5A3-2316-B50F709613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7921" y="3579389"/>
            <a:ext cx="4712079" cy="26309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AMNK - Free CPanel Hosting | Free Domain | YouTube Tutorials">
            <a:extLst>
              <a:ext uri="{FF2B5EF4-FFF2-40B4-BE49-F238E27FC236}">
                <a16:creationId xmlns:a16="http://schemas.microsoft.com/office/drawing/2014/main" id="{3D3B19A7-43D2-6CCA-0438-EB419AE454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686425"/>
            <a:ext cx="2095500" cy="1047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291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B20B4-D6C0-9093-1449-A81EF86838E6}"/>
              </a:ext>
            </a:extLst>
          </p:cNvPr>
          <p:cNvSpPr>
            <a:spLocks noGrp="1"/>
          </p:cNvSpPr>
          <p:nvPr>
            <p:ph type="title"/>
          </p:nvPr>
        </p:nvSpPr>
        <p:spPr/>
        <p:txBody>
          <a:bodyPr>
            <a:normAutofit/>
          </a:bodyPr>
          <a:lstStyle/>
          <a:p>
            <a:r>
              <a:rPr lang="en-US" dirty="0"/>
              <a:t>Green house effect</a:t>
            </a:r>
            <a:endParaRPr lang="en-IN" dirty="0"/>
          </a:p>
        </p:txBody>
      </p:sp>
      <p:sp>
        <p:nvSpPr>
          <p:cNvPr id="3" name="Content Placeholder 2">
            <a:extLst>
              <a:ext uri="{FF2B5EF4-FFF2-40B4-BE49-F238E27FC236}">
                <a16:creationId xmlns:a16="http://schemas.microsoft.com/office/drawing/2014/main" id="{19D434DA-6A0A-1520-FAEA-6D039933A899}"/>
              </a:ext>
            </a:extLst>
          </p:cNvPr>
          <p:cNvSpPr>
            <a:spLocks noGrp="1" noRot="1" noMove="1" noResize="1" noEditPoints="1" noAdjustHandles="1" noChangeArrowheads="1" noChangeShapeType="1"/>
          </p:cNvSpPr>
          <p:nvPr>
            <p:ph idx="1"/>
          </p:nvPr>
        </p:nvSpPr>
        <p:spPr/>
        <p:txBody>
          <a:bodyPr/>
          <a:lstStyle/>
          <a:p>
            <a:r>
              <a:rPr lang="en-US" dirty="0"/>
              <a:t>Heating of the earth and its environment due to solar radiation trapped by green house gasses. As carbon dioxide and water vapour in atmosphere is called green house effect.</a:t>
            </a:r>
          </a:p>
          <a:p>
            <a:endParaRPr lang="en-IN" dirty="0"/>
          </a:p>
        </p:txBody>
      </p:sp>
      <p:pic>
        <p:nvPicPr>
          <p:cNvPr id="3074" name="Picture 2" descr="Mr. Gruszka's Earth Science GIFtionary: Day 036 - GIFtionary (Mechanisms of  the Greenhouse Effect)">
            <a:extLst>
              <a:ext uri="{FF2B5EF4-FFF2-40B4-BE49-F238E27FC236}">
                <a16:creationId xmlns:a16="http://schemas.microsoft.com/office/drawing/2014/main" id="{E9B4EE0F-2EB5-3BE6-E95E-687AA54901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352800"/>
            <a:ext cx="4572000" cy="25717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AMNK - Free CPanel Hosting | Free Domain | YouTube Tutorials">
            <a:extLst>
              <a:ext uri="{FF2B5EF4-FFF2-40B4-BE49-F238E27FC236}">
                <a16:creationId xmlns:a16="http://schemas.microsoft.com/office/drawing/2014/main" id="{CD38A2FA-3DC8-CC1F-87C8-89AFC3B73A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63296"/>
            <a:ext cx="2294108" cy="1147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23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moke coming out of a smoke stack&#10;&#10;Description automatically generated">
            <a:extLst>
              <a:ext uri="{FF2B5EF4-FFF2-40B4-BE49-F238E27FC236}">
                <a16:creationId xmlns:a16="http://schemas.microsoft.com/office/drawing/2014/main" id="{E0F69780-4D19-120F-2AE7-3F19DDF27AA6}"/>
              </a:ext>
            </a:extLst>
          </p:cNvPr>
          <p:cNvPicPr>
            <a:picLocks noChangeAspect="1"/>
          </p:cNvPicPr>
          <p:nvPr/>
        </p:nvPicPr>
        <p:blipFill rotWithShape="1">
          <a:blip r:embed="rId2"/>
          <a:srcRect l="12332" r="21106"/>
          <a:stretch/>
        </p:blipFill>
        <p:spPr>
          <a:xfrm>
            <a:off x="20" y="10"/>
            <a:ext cx="8115280" cy="6857990"/>
          </a:xfrm>
          <a:prstGeom prst="rect">
            <a:avLst/>
          </a:prstGeom>
          <a:noFill/>
        </p:spPr>
      </p:pic>
      <p:sp>
        <p:nvSpPr>
          <p:cNvPr id="2" name="Title 1">
            <a:extLst>
              <a:ext uri="{FF2B5EF4-FFF2-40B4-BE49-F238E27FC236}">
                <a16:creationId xmlns:a16="http://schemas.microsoft.com/office/drawing/2014/main" id="{DD9DE1F6-9DE8-53C0-77A8-8C9E4B957AA1}"/>
              </a:ext>
            </a:extLst>
          </p:cNvPr>
          <p:cNvSpPr>
            <a:spLocks noGrp="1"/>
          </p:cNvSpPr>
          <p:nvPr>
            <p:ph type="title"/>
          </p:nvPr>
        </p:nvSpPr>
        <p:spPr>
          <a:xfrm>
            <a:off x="647701" y="647700"/>
            <a:ext cx="4225166" cy="2420756"/>
          </a:xfrm>
        </p:spPr>
        <p:txBody>
          <a:bodyPr anchor="t">
            <a:normAutofit/>
          </a:bodyPr>
          <a:lstStyle/>
          <a:p>
            <a:r>
              <a:rPr lang="en-US" dirty="0"/>
              <a:t>Carbon dioxide </a:t>
            </a:r>
            <a:endParaRPr lang="en-IN" dirty="0"/>
          </a:p>
        </p:txBody>
      </p:sp>
      <p:sp>
        <p:nvSpPr>
          <p:cNvPr id="3" name="Content Placeholder 2">
            <a:extLst>
              <a:ext uri="{FF2B5EF4-FFF2-40B4-BE49-F238E27FC236}">
                <a16:creationId xmlns:a16="http://schemas.microsoft.com/office/drawing/2014/main" id="{1336B2A2-AAE4-6C77-27B9-6075D43C95B6}"/>
              </a:ext>
            </a:extLst>
          </p:cNvPr>
          <p:cNvSpPr>
            <a:spLocks noGrp="1"/>
          </p:cNvSpPr>
          <p:nvPr>
            <p:ph idx="1"/>
          </p:nvPr>
        </p:nvSpPr>
        <p:spPr>
          <a:xfrm>
            <a:off x="8854932" y="914400"/>
            <a:ext cx="2689367" cy="5295900"/>
          </a:xfrm>
        </p:spPr>
        <p:txBody>
          <a:bodyPr>
            <a:normAutofit/>
          </a:bodyPr>
          <a:lstStyle/>
          <a:p>
            <a:r>
              <a:rPr lang="en-US"/>
              <a:t>Burning of fossil fuel.</a:t>
            </a:r>
          </a:p>
          <a:p>
            <a:r>
              <a:rPr lang="en-US"/>
              <a:t>Industrial process</a:t>
            </a:r>
          </a:p>
          <a:p>
            <a:r>
              <a:rPr lang="en-US"/>
              <a:t>Biological decay of plants</a:t>
            </a:r>
          </a:p>
          <a:p>
            <a:r>
              <a:rPr lang="en-US"/>
              <a:t>Respiration animals and plants.</a:t>
            </a:r>
            <a:endParaRPr lang="en-IN"/>
          </a:p>
        </p:txBody>
      </p:sp>
      <p:sp>
        <p:nvSpPr>
          <p:cNvPr id="9" name="Date Placeholder 5">
            <a:extLst>
              <a:ext uri="{FF2B5EF4-FFF2-40B4-BE49-F238E27FC236}">
                <a16:creationId xmlns:a16="http://schemas.microsoft.com/office/drawing/2014/main" id="{A9483B01-3D08-4B25-91EA-456B29BB2BD7}"/>
              </a:ext>
            </a:extLst>
          </p:cNvPr>
          <p:cNvSpPr>
            <a:spLocks noGrp="1"/>
          </p:cNvSpPr>
          <p:nvPr>
            <p:ph type="dt" sz="half" idx="10"/>
          </p:nvPr>
        </p:nvSpPr>
        <p:spPr>
          <a:xfrm>
            <a:off x="652371" y="6332538"/>
            <a:ext cx="3006492" cy="365125"/>
          </a:xfrm>
        </p:spPr>
        <p:txBody>
          <a:bodyPr>
            <a:normAutofit/>
          </a:bodyPr>
          <a:lstStyle/>
          <a:p>
            <a:pPr>
              <a:spcAft>
                <a:spcPts val="600"/>
              </a:spcAft>
            </a:pPr>
            <a:fld id="{B8DED8ED-8F31-468F-AEE3-83AA769F2FC4}" type="datetime1">
              <a:rPr lang="en-US" smtClean="0">
                <a:solidFill>
                  <a:srgbClr val="FFFFFF"/>
                </a:solidFill>
                <a:effectLst>
                  <a:outerShdw blurRad="38100" dist="38100" dir="2700000" algn="tl">
                    <a:srgbClr val="000000">
                      <a:alpha val="43137"/>
                    </a:srgbClr>
                  </a:outerShdw>
                </a:effectLst>
              </a:rPr>
              <a:pPr>
                <a:spcAft>
                  <a:spcPts val="600"/>
                </a:spcAft>
              </a:pPr>
              <a:t>11/21/2023</a:t>
            </a:fld>
            <a:endParaRPr lang="en-US" dirty="0">
              <a:solidFill>
                <a:srgbClr val="FFFFFF"/>
              </a:solidFill>
              <a:effectLst>
                <a:outerShdw blurRad="38100" dist="38100" dir="2700000" algn="tl">
                  <a:srgbClr val="000000">
                    <a:alpha val="43137"/>
                  </a:srgbClr>
                </a:outerShdw>
              </a:effectLst>
            </a:endParaRPr>
          </a:p>
        </p:txBody>
      </p:sp>
      <p:sp>
        <p:nvSpPr>
          <p:cNvPr id="13" name="Slide Number Placeholder 8">
            <a:extLst>
              <a:ext uri="{FF2B5EF4-FFF2-40B4-BE49-F238E27FC236}">
                <a16:creationId xmlns:a16="http://schemas.microsoft.com/office/drawing/2014/main" id="{4703DF00-2EC1-47AA-99E2-71CE9A493947}"/>
              </a:ext>
            </a:extLst>
          </p:cNvPr>
          <p:cNvSpPr>
            <a:spLocks noGrp="1"/>
          </p:cNvSpPr>
          <p:nvPr>
            <p:ph type="sldNum" sz="quarter" idx="12"/>
          </p:nvPr>
        </p:nvSpPr>
        <p:spPr>
          <a:xfrm>
            <a:off x="11444747" y="6332538"/>
            <a:ext cx="539808" cy="365125"/>
          </a:xfrm>
        </p:spPr>
        <p:txBody>
          <a:bodyPr>
            <a:normAutofit/>
          </a:bodyPr>
          <a:lstStyle/>
          <a:p>
            <a:pPr>
              <a:spcAft>
                <a:spcPts val="600"/>
              </a:spcAft>
            </a:pPr>
            <a:fld id="{45C5C030-0550-4584-9C82-E35DF7DBC581}" type="slidenum">
              <a:rPr lang="en-US" smtClean="0"/>
              <a:pPr>
                <a:spcAft>
                  <a:spcPts val="600"/>
                </a:spcAft>
              </a:pPr>
              <a:t>4</a:t>
            </a:fld>
            <a:endParaRPr lang="en-US"/>
          </a:p>
        </p:txBody>
      </p:sp>
      <p:pic>
        <p:nvPicPr>
          <p:cNvPr id="5122" name="Picture 2" descr="IAMNK - Free CPanel Hosting | Free Domain | YouTube Tutorials">
            <a:extLst>
              <a:ext uri="{FF2B5EF4-FFF2-40B4-BE49-F238E27FC236}">
                <a16:creationId xmlns:a16="http://schemas.microsoft.com/office/drawing/2014/main" id="{57858803-4789-C5BD-C1A7-4964E74285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9615" y="5798344"/>
            <a:ext cx="1892300" cy="946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591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olecules">
            <a:extLst>
              <a:ext uri="{FF2B5EF4-FFF2-40B4-BE49-F238E27FC236}">
                <a16:creationId xmlns:a16="http://schemas.microsoft.com/office/drawing/2014/main" id="{D76B21D8-A8AA-7CC0-B9EB-4D8BE033A618}"/>
              </a:ext>
            </a:extLst>
          </p:cNvPr>
          <p:cNvPicPr>
            <a:picLocks noChangeAspect="1"/>
          </p:cNvPicPr>
          <p:nvPr/>
        </p:nvPicPr>
        <p:blipFill rotWithShape="1">
          <a:blip r:embed="rId2"/>
          <a:srcRect l="28866" r="11800" b="-1"/>
          <a:stretch/>
        </p:blipFill>
        <p:spPr>
          <a:xfrm>
            <a:off x="20" y="10"/>
            <a:ext cx="6095980" cy="6857990"/>
          </a:xfrm>
          <a:prstGeom prst="rect">
            <a:avLst/>
          </a:prstGeom>
          <a:noFill/>
        </p:spPr>
      </p:pic>
      <p:sp>
        <p:nvSpPr>
          <p:cNvPr id="2" name="Title 1">
            <a:extLst>
              <a:ext uri="{FF2B5EF4-FFF2-40B4-BE49-F238E27FC236}">
                <a16:creationId xmlns:a16="http://schemas.microsoft.com/office/drawing/2014/main" id="{BB31D848-052D-C343-E8EF-CE621F0097FC}"/>
              </a:ext>
            </a:extLst>
          </p:cNvPr>
          <p:cNvSpPr>
            <a:spLocks noGrp="1"/>
          </p:cNvSpPr>
          <p:nvPr>
            <p:ph type="title"/>
          </p:nvPr>
        </p:nvSpPr>
        <p:spPr>
          <a:xfrm>
            <a:off x="652371" y="647701"/>
            <a:ext cx="4238748" cy="2371660"/>
          </a:xfrm>
        </p:spPr>
        <p:txBody>
          <a:bodyPr anchor="t">
            <a:normAutofit/>
          </a:bodyPr>
          <a:lstStyle/>
          <a:p>
            <a:r>
              <a:rPr lang="en-US" dirty="0"/>
              <a:t>Water </a:t>
            </a:r>
            <a:r>
              <a:rPr lang="en-US"/>
              <a:t>vapours</a:t>
            </a:r>
            <a:endParaRPr lang="en-IN" dirty="0"/>
          </a:p>
        </p:txBody>
      </p:sp>
      <p:sp>
        <p:nvSpPr>
          <p:cNvPr id="3" name="Content Placeholder 2">
            <a:extLst>
              <a:ext uri="{FF2B5EF4-FFF2-40B4-BE49-F238E27FC236}">
                <a16:creationId xmlns:a16="http://schemas.microsoft.com/office/drawing/2014/main" id="{B4B2483C-2895-8A38-A2CF-DCB34ECAD251}"/>
              </a:ext>
            </a:extLst>
          </p:cNvPr>
          <p:cNvSpPr>
            <a:spLocks noGrp="1"/>
          </p:cNvSpPr>
          <p:nvPr>
            <p:ph idx="1"/>
          </p:nvPr>
        </p:nvSpPr>
        <p:spPr>
          <a:xfrm>
            <a:off x="7119641" y="914400"/>
            <a:ext cx="4157958" cy="5029200"/>
          </a:xfrm>
        </p:spPr>
        <p:txBody>
          <a:bodyPr>
            <a:normAutofit/>
          </a:bodyPr>
          <a:lstStyle/>
          <a:p>
            <a:r>
              <a:rPr lang="en-US" dirty="0"/>
              <a:t>The main source of water vapour is burning of hydrocarbons.</a:t>
            </a:r>
          </a:p>
          <a:p>
            <a:r>
              <a:rPr lang="en-US" dirty="0"/>
              <a:t>This produces carbon dioxide and water.</a:t>
            </a:r>
          </a:p>
          <a:p>
            <a:pPr marL="0" indent="0">
              <a:buNone/>
            </a:pPr>
            <a:r>
              <a:rPr lang="en-US" dirty="0"/>
              <a:t>hydrocarbon + oxygen &gt; carbon dioxide + water vapour</a:t>
            </a:r>
          </a:p>
        </p:txBody>
      </p:sp>
      <p:sp>
        <p:nvSpPr>
          <p:cNvPr id="9" name="Date Placeholder 5">
            <a:extLst>
              <a:ext uri="{FF2B5EF4-FFF2-40B4-BE49-F238E27FC236}">
                <a16:creationId xmlns:a16="http://schemas.microsoft.com/office/drawing/2014/main" id="{15DE728A-5E91-4DAE-AC8D-B0CC4C86B288}"/>
              </a:ext>
            </a:extLst>
          </p:cNvPr>
          <p:cNvSpPr>
            <a:spLocks noGrp="1"/>
          </p:cNvSpPr>
          <p:nvPr>
            <p:ph type="dt" sz="half" idx="10"/>
          </p:nvPr>
        </p:nvSpPr>
        <p:spPr>
          <a:xfrm>
            <a:off x="652371" y="6332538"/>
            <a:ext cx="3006492" cy="365125"/>
          </a:xfrm>
        </p:spPr>
        <p:txBody>
          <a:bodyPr/>
          <a:lstStyle/>
          <a:p>
            <a:pPr>
              <a:spcAft>
                <a:spcPts val="600"/>
              </a:spcAft>
            </a:pPr>
            <a:fld id="{01215960-52EB-438E-AA43-CA28041327C9}" type="datetime1">
              <a:rPr lang="en-US" smtClean="0">
                <a:solidFill>
                  <a:srgbClr val="FFFFFF"/>
                </a:solidFill>
                <a:effectLst>
                  <a:outerShdw blurRad="38100" dist="38100" dir="2700000" algn="tl">
                    <a:srgbClr val="000000">
                      <a:alpha val="43137"/>
                    </a:srgbClr>
                  </a:outerShdw>
                </a:effectLst>
              </a:rPr>
              <a:pPr>
                <a:spcAft>
                  <a:spcPts val="600"/>
                </a:spcAft>
              </a:pPr>
              <a:t>11/21/2023</a:t>
            </a:fld>
            <a:endParaRPr lang="en-US">
              <a:solidFill>
                <a:srgbClr val="FFFFFF"/>
              </a:solidFill>
              <a:effectLst>
                <a:outerShdw blurRad="38100" dist="38100" dir="2700000" algn="tl">
                  <a:srgbClr val="000000">
                    <a:alpha val="43137"/>
                  </a:srgbClr>
                </a:outerShdw>
              </a:effectLst>
            </a:endParaRPr>
          </a:p>
        </p:txBody>
      </p:sp>
      <p:sp>
        <p:nvSpPr>
          <p:cNvPr id="11" name="Footer Placeholder 6">
            <a:extLst>
              <a:ext uri="{FF2B5EF4-FFF2-40B4-BE49-F238E27FC236}">
                <a16:creationId xmlns:a16="http://schemas.microsoft.com/office/drawing/2014/main" id="{D98BDDCD-F2A2-4455-8C33-A462EC026B51}"/>
              </a:ext>
            </a:extLst>
          </p:cNvPr>
          <p:cNvSpPr>
            <a:spLocks noGrp="1"/>
          </p:cNvSpPr>
          <p:nvPr>
            <p:ph type="ftr" sz="quarter" idx="11"/>
          </p:nvPr>
        </p:nvSpPr>
        <p:spPr>
          <a:xfrm>
            <a:off x="8034169" y="6332538"/>
            <a:ext cx="3505459" cy="365125"/>
          </a:xfrm>
        </p:spPr>
        <p:txBody>
          <a:bodyPr/>
          <a:lstStyle/>
          <a:p>
            <a:pPr>
              <a:spcAft>
                <a:spcPts val="600"/>
              </a:spcAft>
            </a:pPr>
            <a:endParaRPr lang="en-US" dirty="0"/>
          </a:p>
        </p:txBody>
      </p:sp>
      <p:pic>
        <p:nvPicPr>
          <p:cNvPr id="6146" name="Picture 2" descr="IAMNK - Free CPanel Hosting | Free Domain | YouTube Tutorials">
            <a:extLst>
              <a:ext uri="{FF2B5EF4-FFF2-40B4-BE49-F238E27FC236}">
                <a16:creationId xmlns:a16="http://schemas.microsoft.com/office/drawing/2014/main" id="{26B03524-AD9F-12A8-10C2-33333E08D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8080" y="5700713"/>
            <a:ext cx="1993900" cy="99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872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Oil refinery against blue sky">
            <a:extLst>
              <a:ext uri="{FF2B5EF4-FFF2-40B4-BE49-F238E27FC236}">
                <a16:creationId xmlns:a16="http://schemas.microsoft.com/office/drawing/2014/main" id="{D56F1557-3330-312E-6C20-FC3BD5B50638}"/>
              </a:ext>
            </a:extLst>
          </p:cNvPr>
          <p:cNvPicPr>
            <a:picLocks noChangeAspect="1"/>
          </p:cNvPicPr>
          <p:nvPr/>
        </p:nvPicPr>
        <p:blipFill rotWithShape="1">
          <a:blip r:embed="rId2"/>
          <a:srcRect l="29139" r="20862"/>
          <a:stretch/>
        </p:blipFill>
        <p:spPr>
          <a:xfrm>
            <a:off x="20" y="10"/>
            <a:ext cx="6095980" cy="6857990"/>
          </a:xfrm>
          <a:prstGeom prst="rect">
            <a:avLst/>
          </a:prstGeom>
          <a:noFill/>
        </p:spPr>
      </p:pic>
      <p:sp>
        <p:nvSpPr>
          <p:cNvPr id="2" name="Title 1">
            <a:extLst>
              <a:ext uri="{FF2B5EF4-FFF2-40B4-BE49-F238E27FC236}">
                <a16:creationId xmlns:a16="http://schemas.microsoft.com/office/drawing/2014/main" id="{3A7605F5-F6C0-59D2-6677-9B43C2C208EA}"/>
              </a:ext>
            </a:extLst>
          </p:cNvPr>
          <p:cNvSpPr>
            <a:spLocks noGrp="1"/>
          </p:cNvSpPr>
          <p:nvPr>
            <p:ph type="title"/>
          </p:nvPr>
        </p:nvSpPr>
        <p:spPr>
          <a:xfrm>
            <a:off x="652371" y="647701"/>
            <a:ext cx="4238748" cy="2371660"/>
          </a:xfrm>
        </p:spPr>
        <p:txBody>
          <a:bodyPr anchor="t">
            <a:normAutofit/>
          </a:bodyPr>
          <a:lstStyle/>
          <a:p>
            <a:r>
              <a:rPr lang="en-US" dirty="0"/>
              <a:t>Oxides of nitrogen</a:t>
            </a:r>
            <a:endParaRPr lang="en-IN" dirty="0"/>
          </a:p>
        </p:txBody>
      </p:sp>
      <p:sp>
        <p:nvSpPr>
          <p:cNvPr id="3" name="Content Placeholder 2">
            <a:extLst>
              <a:ext uri="{FF2B5EF4-FFF2-40B4-BE49-F238E27FC236}">
                <a16:creationId xmlns:a16="http://schemas.microsoft.com/office/drawing/2014/main" id="{CE1A2BC4-188D-8B3C-D711-C73DA078FB85}"/>
              </a:ext>
            </a:extLst>
          </p:cNvPr>
          <p:cNvSpPr>
            <a:spLocks noGrp="1"/>
          </p:cNvSpPr>
          <p:nvPr>
            <p:ph idx="1"/>
          </p:nvPr>
        </p:nvSpPr>
        <p:spPr>
          <a:xfrm>
            <a:off x="7119641" y="914400"/>
            <a:ext cx="4157958" cy="5029200"/>
          </a:xfrm>
        </p:spPr>
        <p:txBody>
          <a:bodyPr>
            <a:normAutofit/>
          </a:bodyPr>
          <a:lstStyle/>
          <a:p>
            <a:r>
              <a:rPr lang="en-US" dirty="0"/>
              <a:t>Combustion of fossil fuels like</a:t>
            </a:r>
          </a:p>
          <a:p>
            <a:r>
              <a:rPr lang="en-US" dirty="0"/>
              <a:t>Coal</a:t>
            </a:r>
          </a:p>
          <a:p>
            <a:r>
              <a:rPr lang="en-US" dirty="0"/>
              <a:t>Oil</a:t>
            </a:r>
          </a:p>
          <a:p>
            <a:r>
              <a:rPr lang="en-US" dirty="0"/>
              <a:t>Gasoline</a:t>
            </a:r>
          </a:p>
          <a:p>
            <a:r>
              <a:rPr lang="en-US" dirty="0" err="1"/>
              <a:t>etc</a:t>
            </a:r>
            <a:endParaRPr lang="en-US" dirty="0"/>
          </a:p>
          <a:p>
            <a:endParaRPr lang="en-IN" dirty="0"/>
          </a:p>
        </p:txBody>
      </p:sp>
      <p:sp>
        <p:nvSpPr>
          <p:cNvPr id="9" name="Date Placeholder 5">
            <a:extLst>
              <a:ext uri="{FF2B5EF4-FFF2-40B4-BE49-F238E27FC236}">
                <a16:creationId xmlns:a16="http://schemas.microsoft.com/office/drawing/2014/main" id="{15DE728A-5E91-4DAE-AC8D-B0CC4C86B288}"/>
              </a:ext>
            </a:extLst>
          </p:cNvPr>
          <p:cNvSpPr>
            <a:spLocks noGrp="1"/>
          </p:cNvSpPr>
          <p:nvPr>
            <p:ph type="dt" sz="half" idx="10"/>
          </p:nvPr>
        </p:nvSpPr>
        <p:spPr>
          <a:xfrm>
            <a:off x="652371" y="6332538"/>
            <a:ext cx="3006492" cy="365125"/>
          </a:xfrm>
        </p:spPr>
        <p:txBody>
          <a:bodyPr/>
          <a:lstStyle/>
          <a:p>
            <a:pPr>
              <a:spcAft>
                <a:spcPts val="600"/>
              </a:spcAft>
            </a:pPr>
            <a:fld id="{01215960-52EB-438E-AA43-CA28041327C9}" type="datetime1">
              <a:rPr lang="en-US" smtClean="0">
                <a:solidFill>
                  <a:srgbClr val="FFFFFF"/>
                </a:solidFill>
                <a:effectLst>
                  <a:outerShdw blurRad="38100" dist="38100" dir="2700000" algn="tl">
                    <a:srgbClr val="000000">
                      <a:alpha val="43137"/>
                    </a:srgbClr>
                  </a:outerShdw>
                </a:effectLst>
              </a:rPr>
              <a:pPr>
                <a:spcAft>
                  <a:spcPts val="600"/>
                </a:spcAft>
              </a:pPr>
              <a:t>11/21/2023</a:t>
            </a:fld>
            <a:endParaRPr lang="en-US">
              <a:solidFill>
                <a:srgbClr val="FFFFFF"/>
              </a:solidFill>
              <a:effectLst>
                <a:outerShdw blurRad="38100" dist="38100" dir="2700000" algn="tl">
                  <a:srgbClr val="000000">
                    <a:alpha val="43137"/>
                  </a:srgbClr>
                </a:outerShdw>
              </a:effectLst>
            </a:endParaRPr>
          </a:p>
        </p:txBody>
      </p:sp>
      <p:sp>
        <p:nvSpPr>
          <p:cNvPr id="11" name="Footer Placeholder 6">
            <a:extLst>
              <a:ext uri="{FF2B5EF4-FFF2-40B4-BE49-F238E27FC236}">
                <a16:creationId xmlns:a16="http://schemas.microsoft.com/office/drawing/2014/main" id="{D98BDDCD-F2A2-4455-8C33-A462EC026B51}"/>
              </a:ext>
            </a:extLst>
          </p:cNvPr>
          <p:cNvSpPr>
            <a:spLocks noGrp="1"/>
          </p:cNvSpPr>
          <p:nvPr>
            <p:ph type="ftr" sz="quarter" idx="11"/>
          </p:nvPr>
        </p:nvSpPr>
        <p:spPr>
          <a:xfrm>
            <a:off x="8034169" y="6332538"/>
            <a:ext cx="3505459" cy="365125"/>
          </a:xfrm>
        </p:spPr>
        <p:txBody>
          <a:bodyPr/>
          <a:lstStyle/>
          <a:p>
            <a:pPr>
              <a:spcAft>
                <a:spcPts val="600"/>
              </a:spcAft>
            </a:pPr>
            <a:endParaRPr lang="en-US" dirty="0"/>
          </a:p>
        </p:txBody>
      </p:sp>
      <p:sp>
        <p:nvSpPr>
          <p:cNvPr id="13" name="Slide Number Placeholder 8">
            <a:extLst>
              <a:ext uri="{FF2B5EF4-FFF2-40B4-BE49-F238E27FC236}">
                <a16:creationId xmlns:a16="http://schemas.microsoft.com/office/drawing/2014/main" id="{376BC8A2-B757-46F4-A413-3CFAF765CA2E}"/>
              </a:ext>
            </a:extLst>
          </p:cNvPr>
          <p:cNvSpPr>
            <a:spLocks noGrp="1"/>
          </p:cNvSpPr>
          <p:nvPr>
            <p:ph type="sldNum" sz="quarter" idx="12"/>
          </p:nvPr>
        </p:nvSpPr>
        <p:spPr>
          <a:xfrm>
            <a:off x="11444747" y="6332538"/>
            <a:ext cx="539808" cy="365125"/>
          </a:xfrm>
        </p:spPr>
        <p:txBody>
          <a:bodyPr/>
          <a:lstStyle/>
          <a:p>
            <a:pPr>
              <a:spcAft>
                <a:spcPts val="600"/>
              </a:spcAft>
            </a:pPr>
            <a:fld id="{45C5C030-0550-4584-9C82-E35DF7DBC581}" type="slidenum">
              <a:rPr lang="en-US" smtClean="0"/>
              <a:pPr>
                <a:spcAft>
                  <a:spcPts val="600"/>
                </a:spcAft>
              </a:pPr>
              <a:t>6</a:t>
            </a:fld>
            <a:endParaRPr lang="en-US"/>
          </a:p>
        </p:txBody>
      </p:sp>
      <p:pic>
        <p:nvPicPr>
          <p:cNvPr id="7170" name="Picture 2" descr="IAMNK - Free CPanel Hosting | Free Domain | YouTube Tutorials">
            <a:extLst>
              <a:ext uri="{FF2B5EF4-FFF2-40B4-BE49-F238E27FC236}">
                <a16:creationId xmlns:a16="http://schemas.microsoft.com/office/drawing/2014/main" id="{64086B79-BC3C-DF6E-1D3D-4FFC209E9E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6898" y="5695950"/>
            <a:ext cx="2324100" cy="116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869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utumn Leaves">
            <a:extLst>
              <a:ext uri="{FF2B5EF4-FFF2-40B4-BE49-F238E27FC236}">
                <a16:creationId xmlns:a16="http://schemas.microsoft.com/office/drawing/2014/main" id="{EC6AB59D-1A1A-0F6C-400C-DB66F6F62DDC}"/>
              </a:ext>
            </a:extLst>
          </p:cNvPr>
          <p:cNvPicPr>
            <a:picLocks noChangeAspect="1"/>
          </p:cNvPicPr>
          <p:nvPr/>
        </p:nvPicPr>
        <p:blipFill rotWithShape="1">
          <a:blip r:embed="rId2"/>
          <a:srcRect l="21510" r="19156" b="-1"/>
          <a:stretch/>
        </p:blipFill>
        <p:spPr>
          <a:xfrm>
            <a:off x="20" y="10"/>
            <a:ext cx="6095980" cy="6857990"/>
          </a:xfrm>
          <a:prstGeom prst="rect">
            <a:avLst/>
          </a:prstGeom>
          <a:noFill/>
        </p:spPr>
      </p:pic>
      <p:sp>
        <p:nvSpPr>
          <p:cNvPr id="2" name="Title 1">
            <a:extLst>
              <a:ext uri="{FF2B5EF4-FFF2-40B4-BE49-F238E27FC236}">
                <a16:creationId xmlns:a16="http://schemas.microsoft.com/office/drawing/2014/main" id="{FD3A82D3-93A6-53B8-8810-9D96E3FC4684}"/>
              </a:ext>
            </a:extLst>
          </p:cNvPr>
          <p:cNvSpPr>
            <a:spLocks noGrp="1"/>
          </p:cNvSpPr>
          <p:nvPr>
            <p:ph type="title"/>
          </p:nvPr>
        </p:nvSpPr>
        <p:spPr>
          <a:xfrm>
            <a:off x="652371" y="647701"/>
            <a:ext cx="4238748" cy="2371660"/>
          </a:xfrm>
        </p:spPr>
        <p:txBody>
          <a:bodyPr anchor="t">
            <a:normAutofit/>
          </a:bodyPr>
          <a:lstStyle/>
          <a:p>
            <a:r>
              <a:rPr lang="en-US" dirty="0"/>
              <a:t>methane</a:t>
            </a:r>
            <a:endParaRPr lang="en-IN" dirty="0"/>
          </a:p>
        </p:txBody>
      </p:sp>
      <p:sp>
        <p:nvSpPr>
          <p:cNvPr id="3" name="Content Placeholder 2">
            <a:extLst>
              <a:ext uri="{FF2B5EF4-FFF2-40B4-BE49-F238E27FC236}">
                <a16:creationId xmlns:a16="http://schemas.microsoft.com/office/drawing/2014/main" id="{081D38A0-1739-CAF0-5983-678E0EC57A70}"/>
              </a:ext>
            </a:extLst>
          </p:cNvPr>
          <p:cNvSpPr>
            <a:spLocks noGrp="1"/>
          </p:cNvSpPr>
          <p:nvPr>
            <p:ph idx="1"/>
          </p:nvPr>
        </p:nvSpPr>
        <p:spPr>
          <a:xfrm>
            <a:off x="7119641" y="914400"/>
            <a:ext cx="4157958" cy="5029200"/>
          </a:xfrm>
        </p:spPr>
        <p:txBody>
          <a:bodyPr>
            <a:normAutofit/>
          </a:bodyPr>
          <a:lstStyle/>
          <a:p>
            <a:r>
              <a:rPr lang="en-US" dirty="0"/>
              <a:t>It is emitted in large quantities during anaerobic decomposition of organic matter in soil Water and sediments.</a:t>
            </a:r>
          </a:p>
          <a:p>
            <a:r>
              <a:rPr lang="en-US" dirty="0"/>
              <a:t>Incomplete combustion also produces methane and other hydrocarbons</a:t>
            </a:r>
          </a:p>
          <a:p>
            <a:endParaRPr lang="en-US" dirty="0"/>
          </a:p>
          <a:p>
            <a:pPr marL="0" indent="0">
              <a:buNone/>
            </a:pPr>
            <a:r>
              <a:rPr lang="en-US" dirty="0"/>
              <a:t>   </a:t>
            </a:r>
          </a:p>
        </p:txBody>
      </p:sp>
      <p:sp>
        <p:nvSpPr>
          <p:cNvPr id="9" name="Date Placeholder 5">
            <a:extLst>
              <a:ext uri="{FF2B5EF4-FFF2-40B4-BE49-F238E27FC236}">
                <a16:creationId xmlns:a16="http://schemas.microsoft.com/office/drawing/2014/main" id="{15DE728A-5E91-4DAE-AC8D-B0CC4C86B288}"/>
              </a:ext>
            </a:extLst>
          </p:cNvPr>
          <p:cNvSpPr>
            <a:spLocks noGrp="1"/>
          </p:cNvSpPr>
          <p:nvPr>
            <p:ph type="dt" sz="half" idx="10"/>
          </p:nvPr>
        </p:nvSpPr>
        <p:spPr>
          <a:xfrm>
            <a:off x="652371" y="6332538"/>
            <a:ext cx="3006492" cy="365125"/>
          </a:xfrm>
        </p:spPr>
        <p:txBody>
          <a:bodyPr/>
          <a:lstStyle/>
          <a:p>
            <a:pPr>
              <a:spcAft>
                <a:spcPts val="600"/>
              </a:spcAft>
            </a:pPr>
            <a:fld id="{01215960-52EB-438E-AA43-CA28041327C9}" type="datetime1">
              <a:rPr lang="en-US" smtClean="0">
                <a:solidFill>
                  <a:srgbClr val="FFFFFF"/>
                </a:solidFill>
                <a:effectLst>
                  <a:outerShdw blurRad="38100" dist="38100" dir="2700000" algn="tl">
                    <a:srgbClr val="000000">
                      <a:alpha val="43137"/>
                    </a:srgbClr>
                  </a:outerShdw>
                </a:effectLst>
              </a:rPr>
              <a:pPr>
                <a:spcAft>
                  <a:spcPts val="600"/>
                </a:spcAft>
              </a:pPr>
              <a:t>11/21/2023</a:t>
            </a:fld>
            <a:endParaRPr lang="en-US">
              <a:solidFill>
                <a:srgbClr val="FFFFFF"/>
              </a:solidFill>
              <a:effectLst>
                <a:outerShdw blurRad="38100" dist="38100" dir="2700000" algn="tl">
                  <a:srgbClr val="000000">
                    <a:alpha val="43137"/>
                  </a:srgbClr>
                </a:outerShdw>
              </a:effectLst>
            </a:endParaRPr>
          </a:p>
        </p:txBody>
      </p:sp>
      <p:sp>
        <p:nvSpPr>
          <p:cNvPr id="11" name="Footer Placeholder 6">
            <a:extLst>
              <a:ext uri="{FF2B5EF4-FFF2-40B4-BE49-F238E27FC236}">
                <a16:creationId xmlns:a16="http://schemas.microsoft.com/office/drawing/2014/main" id="{D98BDDCD-F2A2-4455-8C33-A462EC026B51}"/>
              </a:ext>
            </a:extLst>
          </p:cNvPr>
          <p:cNvSpPr>
            <a:spLocks noGrp="1"/>
          </p:cNvSpPr>
          <p:nvPr>
            <p:ph type="ftr" sz="quarter" idx="11"/>
          </p:nvPr>
        </p:nvSpPr>
        <p:spPr>
          <a:xfrm>
            <a:off x="8034169" y="6332538"/>
            <a:ext cx="3505459" cy="365125"/>
          </a:xfrm>
        </p:spPr>
        <p:txBody>
          <a:bodyPr/>
          <a:lstStyle/>
          <a:p>
            <a:pPr>
              <a:spcAft>
                <a:spcPts val="600"/>
              </a:spcAft>
            </a:pPr>
            <a:endParaRPr lang="en-US" dirty="0"/>
          </a:p>
        </p:txBody>
      </p:sp>
      <p:sp>
        <p:nvSpPr>
          <p:cNvPr id="13" name="Slide Number Placeholder 8">
            <a:extLst>
              <a:ext uri="{FF2B5EF4-FFF2-40B4-BE49-F238E27FC236}">
                <a16:creationId xmlns:a16="http://schemas.microsoft.com/office/drawing/2014/main" id="{376BC8A2-B757-46F4-A413-3CFAF765CA2E}"/>
              </a:ext>
            </a:extLst>
          </p:cNvPr>
          <p:cNvSpPr>
            <a:spLocks noGrp="1"/>
          </p:cNvSpPr>
          <p:nvPr>
            <p:ph type="sldNum" sz="quarter" idx="12"/>
          </p:nvPr>
        </p:nvSpPr>
        <p:spPr>
          <a:xfrm>
            <a:off x="11444747" y="6332538"/>
            <a:ext cx="539808" cy="365125"/>
          </a:xfrm>
        </p:spPr>
        <p:txBody>
          <a:bodyPr/>
          <a:lstStyle/>
          <a:p>
            <a:pPr>
              <a:spcAft>
                <a:spcPts val="600"/>
              </a:spcAft>
            </a:pPr>
            <a:fld id="{45C5C030-0550-4584-9C82-E35DF7DBC581}" type="slidenum">
              <a:rPr lang="en-US" smtClean="0"/>
              <a:pPr>
                <a:spcAft>
                  <a:spcPts val="600"/>
                </a:spcAft>
              </a:pPr>
              <a:t>7</a:t>
            </a:fld>
            <a:endParaRPr lang="en-US"/>
          </a:p>
        </p:txBody>
      </p:sp>
      <p:pic>
        <p:nvPicPr>
          <p:cNvPr id="8194" name="Picture 2" descr="IAMNK - Free CPanel Hosting | Free Domain | YouTube Tutorials">
            <a:extLst>
              <a:ext uri="{FF2B5EF4-FFF2-40B4-BE49-F238E27FC236}">
                <a16:creationId xmlns:a16="http://schemas.microsoft.com/office/drawing/2014/main" id="{4C9C96A7-A005-4FA9-3942-C9A9AA5CFC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6898" y="5664200"/>
            <a:ext cx="2387600" cy="119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718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planet earth taken from the outer space">
            <a:extLst>
              <a:ext uri="{FF2B5EF4-FFF2-40B4-BE49-F238E27FC236}">
                <a16:creationId xmlns:a16="http://schemas.microsoft.com/office/drawing/2014/main" id="{AC352F5F-B2B9-5B0C-A76D-D00011542E85}"/>
              </a:ext>
            </a:extLst>
          </p:cNvPr>
          <p:cNvPicPr>
            <a:picLocks noChangeAspect="1"/>
          </p:cNvPicPr>
          <p:nvPr/>
        </p:nvPicPr>
        <p:blipFill rotWithShape="1">
          <a:blip r:embed="rId2"/>
          <a:srcRect l="42000" r="1" b="1"/>
          <a:stretch/>
        </p:blipFill>
        <p:spPr>
          <a:xfrm>
            <a:off x="20" y="10"/>
            <a:ext cx="6095980" cy="6857990"/>
          </a:xfrm>
          <a:prstGeom prst="rect">
            <a:avLst/>
          </a:prstGeom>
          <a:noFill/>
        </p:spPr>
      </p:pic>
      <p:sp>
        <p:nvSpPr>
          <p:cNvPr id="2" name="Title 1">
            <a:extLst>
              <a:ext uri="{FF2B5EF4-FFF2-40B4-BE49-F238E27FC236}">
                <a16:creationId xmlns:a16="http://schemas.microsoft.com/office/drawing/2014/main" id="{8FE8E197-0C20-2A30-F386-4CD63AF4E0C2}"/>
              </a:ext>
            </a:extLst>
          </p:cNvPr>
          <p:cNvSpPr>
            <a:spLocks noGrp="1"/>
          </p:cNvSpPr>
          <p:nvPr>
            <p:ph type="title"/>
          </p:nvPr>
        </p:nvSpPr>
        <p:spPr>
          <a:xfrm>
            <a:off x="652371" y="647701"/>
            <a:ext cx="4238748" cy="2371660"/>
          </a:xfrm>
        </p:spPr>
        <p:txBody>
          <a:bodyPr anchor="t">
            <a:normAutofit/>
          </a:bodyPr>
          <a:lstStyle/>
          <a:p>
            <a:r>
              <a:rPr lang="en-US" dirty="0"/>
              <a:t>Mechanism of green house effects </a:t>
            </a:r>
            <a:endParaRPr lang="en-IN" dirty="0"/>
          </a:p>
        </p:txBody>
      </p:sp>
      <p:sp>
        <p:nvSpPr>
          <p:cNvPr id="3" name="Content Placeholder 2">
            <a:extLst>
              <a:ext uri="{FF2B5EF4-FFF2-40B4-BE49-F238E27FC236}">
                <a16:creationId xmlns:a16="http://schemas.microsoft.com/office/drawing/2014/main" id="{53A0C49E-914C-C58E-5115-CDF85F5139AB}"/>
              </a:ext>
            </a:extLst>
          </p:cNvPr>
          <p:cNvSpPr>
            <a:spLocks noGrp="1"/>
          </p:cNvSpPr>
          <p:nvPr>
            <p:ph idx="1"/>
          </p:nvPr>
        </p:nvSpPr>
        <p:spPr>
          <a:xfrm>
            <a:off x="7119641" y="914400"/>
            <a:ext cx="4157958" cy="5029200"/>
          </a:xfrm>
        </p:spPr>
        <p:txBody>
          <a:bodyPr>
            <a:normAutofit/>
          </a:bodyPr>
          <a:lstStyle/>
          <a:p>
            <a:r>
              <a:rPr lang="en-US" b="0" i="0" dirty="0">
                <a:effectLst/>
              </a:rPr>
              <a:t>The incoming solar energy from the sun is redirected back towards space by the atmosphere and clouds and then some of the solar energy gets absorbed by the atmosphere and clouds. And the remaining energy gets absorbed by the Earth's surface making it warm.</a:t>
            </a:r>
            <a:endParaRPr lang="en-IN" dirty="0"/>
          </a:p>
        </p:txBody>
      </p:sp>
      <p:sp>
        <p:nvSpPr>
          <p:cNvPr id="9" name="Date Placeholder 5">
            <a:extLst>
              <a:ext uri="{FF2B5EF4-FFF2-40B4-BE49-F238E27FC236}">
                <a16:creationId xmlns:a16="http://schemas.microsoft.com/office/drawing/2014/main" id="{15DE728A-5E91-4DAE-AC8D-B0CC4C86B288}"/>
              </a:ext>
            </a:extLst>
          </p:cNvPr>
          <p:cNvSpPr>
            <a:spLocks noGrp="1"/>
          </p:cNvSpPr>
          <p:nvPr>
            <p:ph type="dt" sz="half" idx="10"/>
          </p:nvPr>
        </p:nvSpPr>
        <p:spPr>
          <a:xfrm>
            <a:off x="652371" y="6332538"/>
            <a:ext cx="3006492" cy="365125"/>
          </a:xfrm>
        </p:spPr>
        <p:txBody>
          <a:bodyPr/>
          <a:lstStyle/>
          <a:p>
            <a:pPr>
              <a:spcAft>
                <a:spcPts val="600"/>
              </a:spcAft>
            </a:pPr>
            <a:fld id="{01215960-52EB-438E-AA43-CA28041327C9}" type="datetime1">
              <a:rPr lang="en-US" smtClean="0">
                <a:solidFill>
                  <a:srgbClr val="FFFFFF"/>
                </a:solidFill>
                <a:effectLst>
                  <a:outerShdw blurRad="38100" dist="38100" dir="2700000" algn="tl">
                    <a:srgbClr val="000000">
                      <a:alpha val="43137"/>
                    </a:srgbClr>
                  </a:outerShdw>
                </a:effectLst>
              </a:rPr>
              <a:pPr>
                <a:spcAft>
                  <a:spcPts val="600"/>
                </a:spcAft>
              </a:pPr>
              <a:t>11/21/2023</a:t>
            </a:fld>
            <a:endParaRPr lang="en-US">
              <a:solidFill>
                <a:srgbClr val="FFFFFF"/>
              </a:solidFill>
              <a:effectLst>
                <a:outerShdw blurRad="38100" dist="38100" dir="2700000" algn="tl">
                  <a:srgbClr val="000000">
                    <a:alpha val="43137"/>
                  </a:srgbClr>
                </a:outerShdw>
              </a:effectLst>
            </a:endParaRPr>
          </a:p>
        </p:txBody>
      </p:sp>
      <p:sp>
        <p:nvSpPr>
          <p:cNvPr id="11" name="Footer Placeholder 6">
            <a:extLst>
              <a:ext uri="{FF2B5EF4-FFF2-40B4-BE49-F238E27FC236}">
                <a16:creationId xmlns:a16="http://schemas.microsoft.com/office/drawing/2014/main" id="{D98BDDCD-F2A2-4455-8C33-A462EC026B51}"/>
              </a:ext>
            </a:extLst>
          </p:cNvPr>
          <p:cNvSpPr>
            <a:spLocks noGrp="1"/>
          </p:cNvSpPr>
          <p:nvPr>
            <p:ph type="ftr" sz="quarter" idx="11"/>
          </p:nvPr>
        </p:nvSpPr>
        <p:spPr>
          <a:xfrm>
            <a:off x="8034169" y="6332538"/>
            <a:ext cx="3505459" cy="365125"/>
          </a:xfrm>
        </p:spPr>
        <p:txBody>
          <a:bodyPr/>
          <a:lstStyle/>
          <a:p>
            <a:pPr>
              <a:spcAft>
                <a:spcPts val="600"/>
              </a:spcAft>
            </a:pPr>
            <a:endParaRPr lang="en-US" dirty="0"/>
          </a:p>
        </p:txBody>
      </p:sp>
      <p:sp>
        <p:nvSpPr>
          <p:cNvPr id="13" name="Slide Number Placeholder 8">
            <a:extLst>
              <a:ext uri="{FF2B5EF4-FFF2-40B4-BE49-F238E27FC236}">
                <a16:creationId xmlns:a16="http://schemas.microsoft.com/office/drawing/2014/main" id="{376BC8A2-B757-46F4-A413-3CFAF765CA2E}"/>
              </a:ext>
            </a:extLst>
          </p:cNvPr>
          <p:cNvSpPr>
            <a:spLocks noGrp="1"/>
          </p:cNvSpPr>
          <p:nvPr>
            <p:ph type="sldNum" sz="quarter" idx="12"/>
          </p:nvPr>
        </p:nvSpPr>
        <p:spPr>
          <a:xfrm>
            <a:off x="11444747" y="6332538"/>
            <a:ext cx="539808" cy="365125"/>
          </a:xfrm>
        </p:spPr>
        <p:txBody>
          <a:bodyPr/>
          <a:lstStyle/>
          <a:p>
            <a:pPr>
              <a:spcAft>
                <a:spcPts val="600"/>
              </a:spcAft>
            </a:pPr>
            <a:fld id="{45C5C030-0550-4584-9C82-E35DF7DBC581}" type="slidenum">
              <a:rPr lang="en-US" smtClean="0"/>
              <a:pPr>
                <a:spcAft>
                  <a:spcPts val="600"/>
                </a:spcAft>
              </a:pPr>
              <a:t>8</a:t>
            </a:fld>
            <a:endParaRPr lang="en-US"/>
          </a:p>
        </p:txBody>
      </p:sp>
      <p:pic>
        <p:nvPicPr>
          <p:cNvPr id="9218" name="Picture 2" descr="IAMNK - Free CPanel Hosting | Free Domain | YouTube Tutorials">
            <a:extLst>
              <a:ext uri="{FF2B5EF4-FFF2-40B4-BE49-F238E27FC236}">
                <a16:creationId xmlns:a16="http://schemas.microsoft.com/office/drawing/2014/main" id="{3A6D9A69-B8F5-C34A-F923-EA0A9A8CD0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9125" y="5710237"/>
            <a:ext cx="2295526" cy="1147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446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iniature succulent plants">
            <a:extLst>
              <a:ext uri="{FF2B5EF4-FFF2-40B4-BE49-F238E27FC236}">
                <a16:creationId xmlns:a16="http://schemas.microsoft.com/office/drawing/2014/main" id="{EFBB2CFB-9B93-77ED-0DA9-BD3C2626C7A0}"/>
              </a:ext>
            </a:extLst>
          </p:cNvPr>
          <p:cNvPicPr>
            <a:picLocks noChangeAspect="1"/>
          </p:cNvPicPr>
          <p:nvPr/>
        </p:nvPicPr>
        <p:blipFill rotWithShape="1">
          <a:blip r:embed="rId2"/>
          <a:srcRect l="15590" r="25076" b="-1"/>
          <a:stretch/>
        </p:blipFill>
        <p:spPr>
          <a:xfrm>
            <a:off x="20" y="10"/>
            <a:ext cx="6095980" cy="6857990"/>
          </a:xfrm>
          <a:prstGeom prst="rect">
            <a:avLst/>
          </a:prstGeom>
          <a:noFill/>
        </p:spPr>
      </p:pic>
      <p:sp>
        <p:nvSpPr>
          <p:cNvPr id="2" name="Title 1">
            <a:extLst>
              <a:ext uri="{FF2B5EF4-FFF2-40B4-BE49-F238E27FC236}">
                <a16:creationId xmlns:a16="http://schemas.microsoft.com/office/drawing/2014/main" id="{2AF13DAD-2AA8-38BD-97CF-D2A458581CF1}"/>
              </a:ext>
            </a:extLst>
          </p:cNvPr>
          <p:cNvSpPr>
            <a:spLocks noGrp="1"/>
          </p:cNvSpPr>
          <p:nvPr>
            <p:ph type="title"/>
          </p:nvPr>
        </p:nvSpPr>
        <p:spPr>
          <a:xfrm>
            <a:off x="652371" y="647701"/>
            <a:ext cx="4238748" cy="2371660"/>
          </a:xfrm>
        </p:spPr>
        <p:txBody>
          <a:bodyPr anchor="t">
            <a:normAutofit/>
          </a:bodyPr>
          <a:lstStyle/>
          <a:p>
            <a:r>
              <a:rPr lang="en-US" sz="3300"/>
              <a:t>Advantages of greenhouse effect</a:t>
            </a:r>
            <a:endParaRPr lang="en-IN" sz="3300"/>
          </a:p>
        </p:txBody>
      </p:sp>
      <p:sp>
        <p:nvSpPr>
          <p:cNvPr id="3" name="Content Placeholder 2">
            <a:extLst>
              <a:ext uri="{FF2B5EF4-FFF2-40B4-BE49-F238E27FC236}">
                <a16:creationId xmlns:a16="http://schemas.microsoft.com/office/drawing/2014/main" id="{11A822C3-5076-8308-8A24-C9C5F703C0AD}"/>
              </a:ext>
            </a:extLst>
          </p:cNvPr>
          <p:cNvSpPr>
            <a:spLocks noGrp="1"/>
          </p:cNvSpPr>
          <p:nvPr>
            <p:ph idx="1"/>
          </p:nvPr>
        </p:nvSpPr>
        <p:spPr>
          <a:xfrm>
            <a:off x="7119641" y="914400"/>
            <a:ext cx="4157958" cy="5029200"/>
          </a:xfrm>
        </p:spPr>
        <p:txBody>
          <a:bodyPr>
            <a:normAutofit/>
          </a:bodyPr>
          <a:lstStyle/>
          <a:p>
            <a:pPr>
              <a:buFont typeface="Arial" panose="020B0604020202020204" pitchFamily="34" charset="0"/>
              <a:buChar char="•"/>
            </a:pPr>
            <a:r>
              <a:rPr lang="en-US" b="0" i="0">
                <a:effectLst/>
              </a:rPr>
              <a:t>Extend growing seasons with greenhouse plants.</a:t>
            </a:r>
          </a:p>
          <a:p>
            <a:pPr>
              <a:buFont typeface="Arial" panose="020B0604020202020204" pitchFamily="34" charset="0"/>
              <a:buChar char="•"/>
            </a:pPr>
            <a:r>
              <a:rPr lang="en-US" b="0" i="0">
                <a:effectLst/>
              </a:rPr>
              <a:t>A garden greenhouse offers better pest prevention.</a:t>
            </a:r>
          </a:p>
          <a:p>
            <a:pPr>
              <a:buFont typeface="Arial" panose="020B0604020202020204" pitchFamily="34" charset="0"/>
              <a:buChar char="•"/>
            </a:pPr>
            <a:r>
              <a:rPr lang="en-US" b="0" i="0">
                <a:effectLst/>
              </a:rPr>
              <a:t>A garden greenhouse that is portable and customizable.</a:t>
            </a:r>
          </a:p>
          <a:p>
            <a:pPr>
              <a:buFont typeface="Arial" panose="020B0604020202020204" pitchFamily="34" charset="0"/>
              <a:buChar char="•"/>
            </a:pPr>
            <a:r>
              <a:rPr lang="en-US" b="0" i="0">
                <a:effectLst/>
              </a:rPr>
              <a:t>The benefit of greenhouse additional growing options.</a:t>
            </a:r>
          </a:p>
          <a:p>
            <a:pPr>
              <a:buFont typeface="Arial" panose="020B0604020202020204" pitchFamily="34" charset="0"/>
              <a:buChar char="•"/>
            </a:pPr>
            <a:r>
              <a:rPr lang="en-US" b="0" i="0">
                <a:effectLst/>
              </a:rPr>
              <a:t>Weather protection for greenhouse plants.</a:t>
            </a:r>
          </a:p>
          <a:p>
            <a:endParaRPr lang="en-IN" dirty="0"/>
          </a:p>
        </p:txBody>
      </p:sp>
      <p:sp>
        <p:nvSpPr>
          <p:cNvPr id="9" name="Date Placeholder 5">
            <a:extLst>
              <a:ext uri="{FF2B5EF4-FFF2-40B4-BE49-F238E27FC236}">
                <a16:creationId xmlns:a16="http://schemas.microsoft.com/office/drawing/2014/main" id="{15DE728A-5E91-4DAE-AC8D-B0CC4C86B288}"/>
              </a:ext>
            </a:extLst>
          </p:cNvPr>
          <p:cNvSpPr>
            <a:spLocks noGrp="1"/>
          </p:cNvSpPr>
          <p:nvPr>
            <p:ph type="dt" sz="half" idx="10"/>
          </p:nvPr>
        </p:nvSpPr>
        <p:spPr>
          <a:xfrm>
            <a:off x="652371" y="6332538"/>
            <a:ext cx="3006492" cy="365125"/>
          </a:xfrm>
        </p:spPr>
        <p:txBody>
          <a:bodyPr/>
          <a:lstStyle/>
          <a:p>
            <a:pPr>
              <a:spcAft>
                <a:spcPts val="600"/>
              </a:spcAft>
            </a:pPr>
            <a:fld id="{01215960-52EB-438E-AA43-CA28041327C9}" type="datetime1">
              <a:rPr lang="en-US" smtClean="0">
                <a:solidFill>
                  <a:srgbClr val="FFFFFF"/>
                </a:solidFill>
                <a:effectLst>
                  <a:outerShdw blurRad="38100" dist="38100" dir="2700000" algn="tl">
                    <a:srgbClr val="000000">
                      <a:alpha val="43137"/>
                    </a:srgbClr>
                  </a:outerShdw>
                </a:effectLst>
              </a:rPr>
              <a:pPr>
                <a:spcAft>
                  <a:spcPts val="600"/>
                </a:spcAft>
              </a:pPr>
              <a:t>11/21/2023</a:t>
            </a:fld>
            <a:endParaRPr lang="en-US">
              <a:solidFill>
                <a:srgbClr val="FFFFFF"/>
              </a:solidFill>
              <a:effectLst>
                <a:outerShdw blurRad="38100" dist="38100" dir="2700000" algn="tl">
                  <a:srgbClr val="000000">
                    <a:alpha val="43137"/>
                  </a:srgbClr>
                </a:outerShdw>
              </a:effectLst>
            </a:endParaRPr>
          </a:p>
        </p:txBody>
      </p:sp>
      <p:sp>
        <p:nvSpPr>
          <p:cNvPr id="11" name="Footer Placeholder 6">
            <a:extLst>
              <a:ext uri="{FF2B5EF4-FFF2-40B4-BE49-F238E27FC236}">
                <a16:creationId xmlns:a16="http://schemas.microsoft.com/office/drawing/2014/main" id="{D98BDDCD-F2A2-4455-8C33-A462EC026B51}"/>
              </a:ext>
            </a:extLst>
          </p:cNvPr>
          <p:cNvSpPr>
            <a:spLocks noGrp="1"/>
          </p:cNvSpPr>
          <p:nvPr>
            <p:ph type="ftr" sz="quarter" idx="11"/>
          </p:nvPr>
        </p:nvSpPr>
        <p:spPr>
          <a:xfrm>
            <a:off x="8034169" y="6332538"/>
            <a:ext cx="3505459" cy="365125"/>
          </a:xfrm>
        </p:spPr>
        <p:txBody>
          <a:bodyPr/>
          <a:lstStyle/>
          <a:p>
            <a:pPr>
              <a:spcAft>
                <a:spcPts val="600"/>
              </a:spcAft>
            </a:pPr>
            <a:endParaRPr lang="en-US" dirty="0"/>
          </a:p>
        </p:txBody>
      </p:sp>
      <p:sp>
        <p:nvSpPr>
          <p:cNvPr id="13" name="Slide Number Placeholder 8">
            <a:extLst>
              <a:ext uri="{FF2B5EF4-FFF2-40B4-BE49-F238E27FC236}">
                <a16:creationId xmlns:a16="http://schemas.microsoft.com/office/drawing/2014/main" id="{376BC8A2-B757-46F4-A413-3CFAF765CA2E}"/>
              </a:ext>
            </a:extLst>
          </p:cNvPr>
          <p:cNvSpPr>
            <a:spLocks noGrp="1"/>
          </p:cNvSpPr>
          <p:nvPr>
            <p:ph type="sldNum" sz="quarter" idx="12"/>
          </p:nvPr>
        </p:nvSpPr>
        <p:spPr>
          <a:xfrm>
            <a:off x="11444747" y="6332538"/>
            <a:ext cx="539808" cy="365125"/>
          </a:xfrm>
        </p:spPr>
        <p:txBody>
          <a:bodyPr/>
          <a:lstStyle/>
          <a:p>
            <a:pPr>
              <a:spcAft>
                <a:spcPts val="600"/>
              </a:spcAft>
            </a:pPr>
            <a:fld id="{45C5C030-0550-4584-9C82-E35DF7DBC581}" type="slidenum">
              <a:rPr lang="en-US" smtClean="0"/>
              <a:pPr>
                <a:spcAft>
                  <a:spcPts val="600"/>
                </a:spcAft>
              </a:pPr>
              <a:t>9</a:t>
            </a:fld>
            <a:endParaRPr lang="en-US"/>
          </a:p>
        </p:txBody>
      </p:sp>
      <p:pic>
        <p:nvPicPr>
          <p:cNvPr id="10242" name="Picture 2" descr="IAMNK - Free CPanel Hosting | Free Domain | YouTube Tutorials">
            <a:extLst>
              <a:ext uri="{FF2B5EF4-FFF2-40B4-BE49-F238E27FC236}">
                <a16:creationId xmlns:a16="http://schemas.microsoft.com/office/drawing/2014/main" id="{5C4287B6-6EE8-3D15-642A-821C0B1BA4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3324" y="5767326"/>
            <a:ext cx="2019300" cy="100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175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ghthouse in the sea">
            <a:extLst>
              <a:ext uri="{FF2B5EF4-FFF2-40B4-BE49-F238E27FC236}">
                <a16:creationId xmlns:a16="http://schemas.microsoft.com/office/drawing/2014/main" id="{2F15EA82-F87D-DD3A-3350-6ADF6168E65E}"/>
              </a:ext>
            </a:extLst>
          </p:cNvPr>
          <p:cNvPicPr>
            <a:picLocks noChangeAspect="1"/>
          </p:cNvPicPr>
          <p:nvPr/>
        </p:nvPicPr>
        <p:blipFill rotWithShape="1">
          <a:blip r:embed="rId2"/>
          <a:srcRect l="14028" r="14400" b="-1"/>
          <a:stretch/>
        </p:blipFill>
        <p:spPr>
          <a:xfrm>
            <a:off x="20" y="10"/>
            <a:ext cx="7353280" cy="6857990"/>
          </a:xfrm>
          <a:prstGeom prst="rect">
            <a:avLst/>
          </a:prstGeom>
          <a:noFill/>
        </p:spPr>
      </p:pic>
      <p:sp>
        <p:nvSpPr>
          <p:cNvPr id="2" name="Title 1">
            <a:extLst>
              <a:ext uri="{FF2B5EF4-FFF2-40B4-BE49-F238E27FC236}">
                <a16:creationId xmlns:a16="http://schemas.microsoft.com/office/drawing/2014/main" id="{F1B38302-84A0-5235-9135-D6CFE6E06347}"/>
              </a:ext>
            </a:extLst>
          </p:cNvPr>
          <p:cNvSpPr>
            <a:spLocks noGrp="1"/>
          </p:cNvSpPr>
          <p:nvPr>
            <p:ph type="title"/>
          </p:nvPr>
        </p:nvSpPr>
        <p:spPr>
          <a:xfrm>
            <a:off x="647701" y="2362201"/>
            <a:ext cx="4413532" cy="3848100"/>
          </a:xfrm>
        </p:spPr>
        <p:txBody>
          <a:bodyPr anchor="b">
            <a:normAutofit/>
          </a:bodyPr>
          <a:lstStyle/>
          <a:p>
            <a:r>
              <a:rPr lang="en-US" dirty="0"/>
              <a:t>Effects of global warming </a:t>
            </a:r>
            <a:endParaRPr lang="en-IN" dirty="0"/>
          </a:p>
        </p:txBody>
      </p:sp>
      <p:sp>
        <p:nvSpPr>
          <p:cNvPr id="3" name="Content Placeholder 2">
            <a:extLst>
              <a:ext uri="{FF2B5EF4-FFF2-40B4-BE49-F238E27FC236}">
                <a16:creationId xmlns:a16="http://schemas.microsoft.com/office/drawing/2014/main" id="{6554C4BB-C584-2176-2FB1-DB5961004028}"/>
              </a:ext>
            </a:extLst>
          </p:cNvPr>
          <p:cNvSpPr>
            <a:spLocks noGrp="1"/>
          </p:cNvSpPr>
          <p:nvPr>
            <p:ph idx="1"/>
          </p:nvPr>
        </p:nvSpPr>
        <p:spPr>
          <a:xfrm>
            <a:off x="8115301" y="914400"/>
            <a:ext cx="3162300" cy="5029200"/>
          </a:xfrm>
        </p:spPr>
        <p:txBody>
          <a:bodyPr>
            <a:normAutofit/>
          </a:bodyPr>
          <a:lstStyle/>
          <a:p>
            <a:r>
              <a:rPr lang="en-US" sz="1800" b="1" dirty="0"/>
              <a:t>Rise in sea level.</a:t>
            </a:r>
          </a:p>
          <a:p>
            <a:pPr>
              <a:buFont typeface="Arial" panose="020B0604020202020204" pitchFamily="34" charset="0"/>
              <a:buChar char="•"/>
            </a:pPr>
            <a:r>
              <a:rPr lang="en-US" sz="1800" b="0" i="0" dirty="0">
                <a:effectLst/>
              </a:rPr>
              <a:t>More severe storms.</a:t>
            </a:r>
          </a:p>
          <a:p>
            <a:pPr>
              <a:buFont typeface="Arial" panose="020B0604020202020204" pitchFamily="34" charset="0"/>
              <a:buChar char="•"/>
            </a:pPr>
            <a:r>
              <a:rPr lang="en-US" sz="1800" b="0" i="0" dirty="0">
                <a:effectLst/>
              </a:rPr>
              <a:t>Increased drought. </a:t>
            </a:r>
          </a:p>
          <a:p>
            <a:pPr>
              <a:buFont typeface="Arial" panose="020B0604020202020204" pitchFamily="34" charset="0"/>
              <a:buChar char="•"/>
            </a:pPr>
            <a:r>
              <a:rPr lang="en-US" sz="1800" b="0" i="0" dirty="0">
                <a:effectLst/>
              </a:rPr>
              <a:t>A warming, rising ocean. </a:t>
            </a:r>
          </a:p>
          <a:p>
            <a:pPr>
              <a:buFont typeface="Arial" panose="020B0604020202020204" pitchFamily="34" charset="0"/>
              <a:buChar char="•"/>
            </a:pPr>
            <a:r>
              <a:rPr lang="en-US" sz="1800" b="0" i="0" dirty="0">
                <a:effectLst/>
              </a:rPr>
              <a:t>Loss of species.</a:t>
            </a:r>
          </a:p>
          <a:p>
            <a:endParaRPr lang="en-IN" sz="1800" dirty="0"/>
          </a:p>
        </p:txBody>
      </p:sp>
      <p:sp>
        <p:nvSpPr>
          <p:cNvPr id="9" name="Date Placeholder 5">
            <a:extLst>
              <a:ext uri="{FF2B5EF4-FFF2-40B4-BE49-F238E27FC236}">
                <a16:creationId xmlns:a16="http://schemas.microsoft.com/office/drawing/2014/main" id="{A9483B01-3D08-4B25-91EA-456B29BB2BD7}"/>
              </a:ext>
            </a:extLst>
          </p:cNvPr>
          <p:cNvSpPr>
            <a:spLocks noGrp="1"/>
          </p:cNvSpPr>
          <p:nvPr>
            <p:ph type="dt" sz="half" idx="10"/>
          </p:nvPr>
        </p:nvSpPr>
        <p:spPr>
          <a:xfrm>
            <a:off x="652371" y="6332538"/>
            <a:ext cx="3006492" cy="365125"/>
          </a:xfrm>
        </p:spPr>
        <p:txBody>
          <a:bodyPr/>
          <a:lstStyle/>
          <a:p>
            <a:pPr>
              <a:spcAft>
                <a:spcPts val="600"/>
              </a:spcAft>
            </a:pPr>
            <a:fld id="{B8DED8ED-8F31-468F-AEE3-83AA769F2FC4}" type="datetime1">
              <a:rPr lang="en-US" smtClean="0">
                <a:solidFill>
                  <a:srgbClr val="FFFFFF"/>
                </a:solidFill>
                <a:effectLst>
                  <a:outerShdw blurRad="38100" dist="38100" dir="2700000" algn="tl">
                    <a:srgbClr val="000000">
                      <a:alpha val="43137"/>
                    </a:srgbClr>
                  </a:outerShdw>
                </a:effectLst>
              </a:rPr>
              <a:pPr>
                <a:spcAft>
                  <a:spcPts val="600"/>
                </a:spcAft>
              </a:pPr>
              <a:t>11/21/2023</a:t>
            </a:fld>
            <a:endParaRPr lang="en-US" dirty="0">
              <a:solidFill>
                <a:srgbClr val="FFFFFF"/>
              </a:solidFill>
              <a:effectLst>
                <a:outerShdw blurRad="38100" dist="38100" dir="2700000" algn="tl">
                  <a:srgbClr val="000000">
                    <a:alpha val="43137"/>
                  </a:srgbClr>
                </a:outerShdw>
              </a:effectLst>
            </a:endParaRPr>
          </a:p>
        </p:txBody>
      </p:sp>
      <p:sp>
        <p:nvSpPr>
          <p:cNvPr id="11" name="Footer Placeholder 6">
            <a:extLst>
              <a:ext uri="{FF2B5EF4-FFF2-40B4-BE49-F238E27FC236}">
                <a16:creationId xmlns:a16="http://schemas.microsoft.com/office/drawing/2014/main" id="{404A6FB0-C4C4-40E5-BB62-E4A7BEB1CEF7}"/>
              </a:ext>
            </a:extLst>
          </p:cNvPr>
          <p:cNvSpPr>
            <a:spLocks noGrp="1"/>
          </p:cNvSpPr>
          <p:nvPr>
            <p:ph type="ftr" sz="quarter" idx="11"/>
          </p:nvPr>
        </p:nvSpPr>
        <p:spPr>
          <a:xfrm>
            <a:off x="8034169" y="6332538"/>
            <a:ext cx="3505459" cy="365125"/>
          </a:xfrm>
        </p:spPr>
        <p:txBody>
          <a:bodyPr/>
          <a:lstStyle/>
          <a:p>
            <a:pPr>
              <a:spcAft>
                <a:spcPts val="600"/>
              </a:spcAft>
            </a:pPr>
            <a:endParaRPr lang="en-US" dirty="0"/>
          </a:p>
        </p:txBody>
      </p:sp>
      <p:sp>
        <p:nvSpPr>
          <p:cNvPr id="13" name="Slide Number Placeholder 8">
            <a:extLst>
              <a:ext uri="{FF2B5EF4-FFF2-40B4-BE49-F238E27FC236}">
                <a16:creationId xmlns:a16="http://schemas.microsoft.com/office/drawing/2014/main" id="{4703DF00-2EC1-47AA-99E2-71CE9A493947}"/>
              </a:ext>
            </a:extLst>
          </p:cNvPr>
          <p:cNvSpPr>
            <a:spLocks noGrp="1"/>
          </p:cNvSpPr>
          <p:nvPr>
            <p:ph type="sldNum" sz="quarter" idx="12"/>
          </p:nvPr>
        </p:nvSpPr>
        <p:spPr>
          <a:xfrm>
            <a:off x="11444747" y="6332538"/>
            <a:ext cx="539808" cy="365125"/>
          </a:xfrm>
        </p:spPr>
        <p:txBody>
          <a:bodyPr/>
          <a:lstStyle/>
          <a:p>
            <a:pPr>
              <a:spcAft>
                <a:spcPts val="600"/>
              </a:spcAft>
            </a:pPr>
            <a:fld id="{45C5C030-0550-4584-9C82-E35DF7DBC581}" type="slidenum">
              <a:rPr lang="en-US" smtClean="0"/>
              <a:pPr>
                <a:spcAft>
                  <a:spcPts val="600"/>
                </a:spcAft>
              </a:pPr>
              <a:t>10</a:t>
            </a:fld>
            <a:endParaRPr lang="en-US"/>
          </a:p>
        </p:txBody>
      </p:sp>
      <p:pic>
        <p:nvPicPr>
          <p:cNvPr id="11266" name="Picture 2" descr="IAMNK - Free CPanel Hosting | Free Domain | YouTube Tutorials">
            <a:extLst>
              <a:ext uri="{FF2B5EF4-FFF2-40B4-BE49-F238E27FC236}">
                <a16:creationId xmlns:a16="http://schemas.microsoft.com/office/drawing/2014/main" id="{39F1B97F-0805-92E4-9647-A0DC8742AF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4228" y="5848350"/>
            <a:ext cx="2019300" cy="100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7773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ross Section of Tree  Annual Rings">
            <a:extLst>
              <a:ext uri="{FF2B5EF4-FFF2-40B4-BE49-F238E27FC236}">
                <a16:creationId xmlns:a16="http://schemas.microsoft.com/office/drawing/2014/main" id="{EC3AA28A-F0C9-8431-C015-597CB3370C95}"/>
              </a:ext>
            </a:extLst>
          </p:cNvPr>
          <p:cNvPicPr>
            <a:picLocks noChangeAspect="1"/>
          </p:cNvPicPr>
          <p:nvPr/>
        </p:nvPicPr>
        <p:blipFill rotWithShape="1">
          <a:blip r:embed="rId2"/>
          <a:srcRect l="1346" r="39320" b="-1"/>
          <a:stretch/>
        </p:blipFill>
        <p:spPr>
          <a:xfrm>
            <a:off x="20" y="10"/>
            <a:ext cx="6095980" cy="6857990"/>
          </a:xfrm>
          <a:prstGeom prst="rect">
            <a:avLst/>
          </a:prstGeom>
          <a:noFill/>
        </p:spPr>
      </p:pic>
      <p:sp>
        <p:nvSpPr>
          <p:cNvPr id="2" name="Title 1">
            <a:extLst>
              <a:ext uri="{FF2B5EF4-FFF2-40B4-BE49-F238E27FC236}">
                <a16:creationId xmlns:a16="http://schemas.microsoft.com/office/drawing/2014/main" id="{711CB83A-28B6-FF7F-BE0B-35E14F3938D2}"/>
              </a:ext>
            </a:extLst>
          </p:cNvPr>
          <p:cNvSpPr>
            <a:spLocks noGrp="1"/>
          </p:cNvSpPr>
          <p:nvPr>
            <p:ph type="title"/>
          </p:nvPr>
        </p:nvSpPr>
        <p:spPr>
          <a:xfrm>
            <a:off x="652371" y="647701"/>
            <a:ext cx="4238748" cy="2371660"/>
          </a:xfrm>
        </p:spPr>
        <p:txBody>
          <a:bodyPr anchor="t">
            <a:normAutofit/>
          </a:bodyPr>
          <a:lstStyle/>
          <a:p>
            <a:r>
              <a:rPr lang="en-US" sz="3300"/>
              <a:t>Ways to reduce global warming</a:t>
            </a:r>
            <a:endParaRPr lang="en-IN" sz="3300"/>
          </a:p>
        </p:txBody>
      </p:sp>
      <p:sp>
        <p:nvSpPr>
          <p:cNvPr id="3" name="Content Placeholder 2">
            <a:extLst>
              <a:ext uri="{FF2B5EF4-FFF2-40B4-BE49-F238E27FC236}">
                <a16:creationId xmlns:a16="http://schemas.microsoft.com/office/drawing/2014/main" id="{96E74A03-8EE0-FD22-3B3B-B34D4775A584}"/>
              </a:ext>
            </a:extLst>
          </p:cNvPr>
          <p:cNvSpPr>
            <a:spLocks noGrp="1"/>
          </p:cNvSpPr>
          <p:nvPr>
            <p:ph idx="1"/>
          </p:nvPr>
        </p:nvSpPr>
        <p:spPr>
          <a:xfrm>
            <a:off x="7119641" y="914400"/>
            <a:ext cx="4157958" cy="5029200"/>
          </a:xfrm>
        </p:spPr>
        <p:txBody>
          <a:bodyPr>
            <a:normAutofit/>
          </a:bodyPr>
          <a:lstStyle/>
          <a:p>
            <a:r>
              <a:rPr lang="en-US" dirty="0"/>
              <a:t>Minimize use f automobiles</a:t>
            </a:r>
          </a:p>
          <a:p>
            <a:r>
              <a:rPr lang="en-US" dirty="0"/>
              <a:t>Grow more plants</a:t>
            </a:r>
          </a:p>
          <a:p>
            <a:r>
              <a:rPr lang="en-US" dirty="0"/>
              <a:t>Avoid burning wood ,dried leaves,etc.</a:t>
            </a:r>
          </a:p>
          <a:p>
            <a:r>
              <a:rPr lang="en-US" dirty="0"/>
              <a:t>Avoid smoking</a:t>
            </a:r>
          </a:p>
          <a:p>
            <a:r>
              <a:rPr lang="en-US" dirty="0"/>
              <a:t>Teach people about global warming.</a:t>
            </a:r>
            <a:endParaRPr lang="en-IN" dirty="0"/>
          </a:p>
        </p:txBody>
      </p:sp>
      <p:sp>
        <p:nvSpPr>
          <p:cNvPr id="9" name="Date Placeholder 5">
            <a:extLst>
              <a:ext uri="{FF2B5EF4-FFF2-40B4-BE49-F238E27FC236}">
                <a16:creationId xmlns:a16="http://schemas.microsoft.com/office/drawing/2014/main" id="{15DE728A-5E91-4DAE-AC8D-B0CC4C86B288}"/>
              </a:ext>
            </a:extLst>
          </p:cNvPr>
          <p:cNvSpPr>
            <a:spLocks noGrp="1"/>
          </p:cNvSpPr>
          <p:nvPr>
            <p:ph type="dt" sz="half" idx="10"/>
          </p:nvPr>
        </p:nvSpPr>
        <p:spPr>
          <a:xfrm>
            <a:off x="652371" y="6332538"/>
            <a:ext cx="3006492" cy="365125"/>
          </a:xfrm>
        </p:spPr>
        <p:txBody>
          <a:bodyPr/>
          <a:lstStyle/>
          <a:p>
            <a:pPr>
              <a:spcAft>
                <a:spcPts val="600"/>
              </a:spcAft>
            </a:pPr>
            <a:fld id="{01215960-52EB-438E-AA43-CA28041327C9}" type="datetime1">
              <a:rPr lang="en-US" smtClean="0">
                <a:solidFill>
                  <a:srgbClr val="FFFFFF"/>
                </a:solidFill>
                <a:effectLst>
                  <a:outerShdw blurRad="38100" dist="38100" dir="2700000" algn="tl">
                    <a:srgbClr val="000000">
                      <a:alpha val="43137"/>
                    </a:srgbClr>
                  </a:outerShdw>
                </a:effectLst>
              </a:rPr>
              <a:pPr>
                <a:spcAft>
                  <a:spcPts val="600"/>
                </a:spcAft>
              </a:pPr>
              <a:t>11/21/2023</a:t>
            </a:fld>
            <a:endParaRPr lang="en-US">
              <a:solidFill>
                <a:srgbClr val="FFFFFF"/>
              </a:solidFill>
              <a:effectLst>
                <a:outerShdw blurRad="38100" dist="38100" dir="2700000" algn="tl">
                  <a:srgbClr val="000000">
                    <a:alpha val="43137"/>
                  </a:srgbClr>
                </a:outerShdw>
              </a:effectLst>
            </a:endParaRPr>
          </a:p>
        </p:txBody>
      </p:sp>
      <p:sp>
        <p:nvSpPr>
          <p:cNvPr id="11" name="Footer Placeholder 6">
            <a:extLst>
              <a:ext uri="{FF2B5EF4-FFF2-40B4-BE49-F238E27FC236}">
                <a16:creationId xmlns:a16="http://schemas.microsoft.com/office/drawing/2014/main" id="{D98BDDCD-F2A2-4455-8C33-A462EC026B51}"/>
              </a:ext>
            </a:extLst>
          </p:cNvPr>
          <p:cNvSpPr>
            <a:spLocks noGrp="1"/>
          </p:cNvSpPr>
          <p:nvPr>
            <p:ph type="ftr" sz="quarter" idx="11"/>
          </p:nvPr>
        </p:nvSpPr>
        <p:spPr>
          <a:xfrm>
            <a:off x="8034169" y="6332538"/>
            <a:ext cx="3505459" cy="365125"/>
          </a:xfrm>
        </p:spPr>
        <p:txBody>
          <a:bodyPr/>
          <a:lstStyle/>
          <a:p>
            <a:pPr>
              <a:spcAft>
                <a:spcPts val="600"/>
              </a:spcAft>
            </a:pPr>
            <a:endParaRPr lang="en-US" dirty="0"/>
          </a:p>
        </p:txBody>
      </p:sp>
      <p:sp>
        <p:nvSpPr>
          <p:cNvPr id="13" name="Slide Number Placeholder 8">
            <a:extLst>
              <a:ext uri="{FF2B5EF4-FFF2-40B4-BE49-F238E27FC236}">
                <a16:creationId xmlns:a16="http://schemas.microsoft.com/office/drawing/2014/main" id="{376BC8A2-B757-46F4-A413-3CFAF765CA2E}"/>
              </a:ext>
            </a:extLst>
          </p:cNvPr>
          <p:cNvSpPr>
            <a:spLocks noGrp="1"/>
          </p:cNvSpPr>
          <p:nvPr>
            <p:ph type="sldNum" sz="quarter" idx="12"/>
          </p:nvPr>
        </p:nvSpPr>
        <p:spPr>
          <a:xfrm>
            <a:off x="11444747" y="6332538"/>
            <a:ext cx="539808" cy="365125"/>
          </a:xfrm>
        </p:spPr>
        <p:txBody>
          <a:bodyPr/>
          <a:lstStyle/>
          <a:p>
            <a:pPr>
              <a:spcAft>
                <a:spcPts val="600"/>
              </a:spcAft>
            </a:pPr>
            <a:fld id="{45C5C030-0550-4584-9C82-E35DF7DBC581}" type="slidenum">
              <a:rPr lang="en-US" smtClean="0"/>
              <a:pPr>
                <a:spcAft>
                  <a:spcPts val="600"/>
                </a:spcAft>
              </a:pPr>
              <a:t>11</a:t>
            </a:fld>
            <a:endParaRPr lang="en-US"/>
          </a:p>
        </p:txBody>
      </p:sp>
      <p:pic>
        <p:nvPicPr>
          <p:cNvPr id="12290" name="Picture 2" descr="IAMNK - Free CPanel Hosting | Free Domain | YouTube Tutorials">
            <a:extLst>
              <a:ext uri="{FF2B5EF4-FFF2-40B4-BE49-F238E27FC236}">
                <a16:creationId xmlns:a16="http://schemas.microsoft.com/office/drawing/2014/main" id="{61203DC3-013C-FD00-E407-080927FE12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5552" y="5751116"/>
            <a:ext cx="2325688" cy="1162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253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Thank You GIF - Thank You GIFs">
            <a:extLst>
              <a:ext uri="{FF2B5EF4-FFF2-40B4-BE49-F238E27FC236}">
                <a16:creationId xmlns:a16="http://schemas.microsoft.com/office/drawing/2014/main" id="{0CE49259-EAD0-F228-0555-90CD53FAA5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120" y="430480"/>
            <a:ext cx="7127299" cy="62354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88394D2-EF4D-F058-7ED4-1E9E33D762E8}"/>
              </a:ext>
            </a:extLst>
          </p:cNvPr>
          <p:cNvSpPr txBox="1"/>
          <p:nvPr/>
        </p:nvSpPr>
        <p:spPr>
          <a:xfrm>
            <a:off x="8115300" y="3707369"/>
            <a:ext cx="3048000" cy="369332"/>
          </a:xfrm>
          <a:prstGeom prst="rect">
            <a:avLst/>
          </a:prstGeom>
          <a:noFill/>
        </p:spPr>
        <p:txBody>
          <a:bodyPr wrap="square">
            <a:spAutoFit/>
          </a:bodyPr>
          <a:lstStyle/>
          <a:p>
            <a:r>
              <a:rPr lang="en-US" b="1" dirty="0">
                <a:latin typeface="Agency FB" panose="020B0503020202020204" pitchFamily="34" charset="0"/>
              </a:rPr>
              <a:t>PPT by NK and syed irfan</a:t>
            </a:r>
            <a:endParaRPr lang="en-IN" b="1" dirty="0">
              <a:latin typeface="Agency FB" panose="020B0503020202020204" pitchFamily="34" charset="0"/>
            </a:endParaRPr>
          </a:p>
        </p:txBody>
      </p:sp>
      <p:pic>
        <p:nvPicPr>
          <p:cNvPr id="4102" name="Picture 6" descr="IAMNK - Free CPanel Hosting | Free Domain | YouTube Tutorials">
            <a:extLst>
              <a:ext uri="{FF2B5EF4-FFF2-40B4-BE49-F238E27FC236}">
                <a16:creationId xmlns:a16="http://schemas.microsoft.com/office/drawing/2014/main" id="{6A7BAD64-9D6A-74D3-C63F-5319749C89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6419" y="4437619"/>
            <a:ext cx="4205762" cy="2102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818864"/>
      </p:ext>
    </p:extLst>
  </p:cSld>
  <p:clrMapOvr>
    <a:masterClrMapping/>
  </p:clrMapOvr>
</p:sld>
</file>

<file path=ppt/theme/theme1.xml><?xml version="1.0" encoding="utf-8"?>
<a:theme xmlns:a="http://schemas.openxmlformats.org/drawingml/2006/main" name="CitationVTI">
  <a:themeElements>
    <a:clrScheme name="AnalogousFromRegularSeedLeftStep">
      <a:dk1>
        <a:srgbClr val="000000"/>
      </a:dk1>
      <a:lt1>
        <a:srgbClr val="FFFFFF"/>
      </a:lt1>
      <a:dk2>
        <a:srgbClr val="242641"/>
      </a:dk2>
      <a:lt2>
        <a:srgbClr val="E2E8E6"/>
      </a:lt2>
      <a:accent1>
        <a:srgbClr val="C34D6C"/>
      </a:accent1>
      <a:accent2>
        <a:srgbClr val="B13B8C"/>
      </a:accent2>
      <a:accent3>
        <a:srgbClr val="B84DC3"/>
      </a:accent3>
      <a:accent4>
        <a:srgbClr val="743BB1"/>
      </a:accent4>
      <a:accent5>
        <a:srgbClr val="554DC3"/>
      </a:accent5>
      <a:accent6>
        <a:srgbClr val="3B64B1"/>
      </a:accent6>
      <a:hlink>
        <a:srgbClr val="319379"/>
      </a:hlink>
      <a:folHlink>
        <a:srgbClr val="7F7F7F"/>
      </a:folHlink>
    </a:clrScheme>
    <a:fontScheme name="Grandview">
      <a:majorFont>
        <a:latin typeface="Grandview"/>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tationVTI" id="{4899D957-8B31-4AB5-A19D-CB0353FFB667}" vid="{430294D6-2412-4BD3-B567-F0976EA49313}"/>
    </a:ext>
  </a:extLst>
</a:theme>
</file>

<file path=docProps/app.xml><?xml version="1.0" encoding="utf-8"?>
<Properties xmlns="http://schemas.openxmlformats.org/officeDocument/2006/extended-properties" xmlns:vt="http://schemas.openxmlformats.org/officeDocument/2006/docPropsVTypes">
  <TotalTime>82</TotalTime>
  <Words>344</Words>
  <Application>Microsoft Office PowerPoint</Application>
  <PresentationFormat>Widescreen</PresentationFormat>
  <Paragraphs>63</Paragraphs>
  <Slides>12</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Agency FB</vt:lpstr>
      <vt:lpstr>Arial</vt:lpstr>
      <vt:lpstr>Grandview</vt:lpstr>
      <vt:lpstr>Grandview Display</vt:lpstr>
      <vt:lpstr>CitationVTI</vt:lpstr>
      <vt:lpstr>Chemistry seminar class-9  chapter-8 Atmospheric pollution </vt:lpstr>
      <vt:lpstr>Global warming</vt:lpstr>
      <vt:lpstr>Green house effect</vt:lpstr>
      <vt:lpstr>Carbon dioxide </vt:lpstr>
      <vt:lpstr>Water vapours</vt:lpstr>
      <vt:lpstr>Oxides of nitrogen</vt:lpstr>
      <vt:lpstr>methane</vt:lpstr>
      <vt:lpstr>Mechanism of green house effects </vt:lpstr>
      <vt:lpstr>Advantages of greenhouse effect</vt:lpstr>
      <vt:lpstr>Effects of global warming </vt:lpstr>
      <vt:lpstr>Ways to reduce global warming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seminar class-9  chapter-8 Atmospheric pollution </dc:title>
  <dc:creator>dawood s</dc:creator>
  <cp:lastModifiedBy>Hari M</cp:lastModifiedBy>
  <cp:revision>2</cp:revision>
  <dcterms:created xsi:type="dcterms:W3CDTF">2023-11-08T14:44:07Z</dcterms:created>
  <dcterms:modified xsi:type="dcterms:W3CDTF">2023-11-21T01:51:51Z</dcterms:modified>
</cp:coreProperties>
</file>